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6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charts/chart2.xml" ContentType="application/vnd.openxmlformats-officedocument.drawingml.chart+xml"/>
  <Override PartName="/ppt/charts/chart3.xml" ContentType="application/vnd.openxmlformats-officedocument.drawingml.chart+xml"/>
  <Override PartName="/ppt/ink/ink36.xml" ContentType="application/inkml+xml"/>
  <Override PartName="/ppt/charts/chart1.xml" ContentType="application/vnd.openxmlformats-officedocument.drawingml.chart+xml"/>
  <Override PartName="/ppt/ink/ink35.xml" ContentType="application/inkml+xml"/>
  <Override PartName="/ppt/charts/chart4.xml" ContentType="application/vnd.openxmlformats-officedocument.drawingml.chart+xml"/>
  <Override PartName="/ppt/ink/ink34.xml" ContentType="application/inkml+xml"/>
  <Override PartName="/ppt/ink/ink12.xml" ContentType="application/inkml+xml"/>
  <Override PartName="/ppt/ink/ink13.xml" ContentType="application/inkml+xml"/>
  <Override PartName="/ppt/ink/ink11.xml" ContentType="application/inkml+xml"/>
  <Override PartName="/ppt/ink/ink10.xml" ContentType="application/inkml+xml"/>
  <Override PartName="/ppt/ink/ink14.xml" ContentType="application/inkml+xml"/>
  <Override PartName="/ppt/ink/ink17.xml" ContentType="application/inkml+xml"/>
  <Override PartName="/ppt/ink/ink16.xml" ContentType="application/inkml+xml"/>
  <Override PartName="/ppt/ink/ink15.xml" ContentType="application/inkml+xml"/>
  <Override PartName="/ppt/ink/ink9.xml" ContentType="application/inkml+xml"/>
  <Override PartName="/ppt/ink/ink8.xml" ContentType="application/inkml+xml"/>
  <Override PartName="/ppt/ink/ink1.xml" ContentType="application/inkml+xml"/>
  <Override PartName="/ppt/ink/ink2.xml" ContentType="application/inkml+xml"/>
  <Override PartName="/ppt/ink/ink3.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28.xml" ContentType="application/inkml+xml"/>
  <Override PartName="/ppt/ink/ink27.xml" ContentType="application/inkml+xml"/>
  <Override PartName="/ppt/ink/ink18.xml" ContentType="application/inkml+xml"/>
  <Override PartName="/ppt/ink/ink29.xml" ContentType="application/inkml+xml"/>
  <Override PartName="/ppt/ink/ink30.xml" ContentType="application/inkml+xml"/>
  <Override PartName="/ppt/ink/ink33.xml" ContentType="application/inkml+xml"/>
  <Override PartName="/ppt/ink/ink32.xml" ContentType="application/inkml+xml"/>
  <Override PartName="/ppt/ink/ink31.xml" ContentType="application/inkml+xml"/>
  <Override PartName="/ppt/ink/ink26.xml" ContentType="application/inkml+xml"/>
  <Override PartName="/ppt/ink/ink21.xml" ContentType="application/inkml+xml"/>
  <Override PartName="/ppt/ink/ink22.xml" ContentType="application/inkml+xml"/>
  <Override PartName="/ppt/ink/ink20.xml" ContentType="application/inkml+xml"/>
  <Override PartName="/ppt/ink/ink19.xml" ContentType="application/inkml+xml"/>
  <Override PartName="/ppt/ink/ink25.xml" ContentType="application/inkml+xml"/>
  <Override PartName="/ppt/ink/ink24.xml" ContentType="application/inkml+xml"/>
  <Override PartName="/ppt/ink/ink23.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92" r:id="rId4"/>
    <p:sldId id="289" r:id="rId5"/>
    <p:sldId id="257" r:id="rId6"/>
    <p:sldId id="258" r:id="rId7"/>
    <p:sldId id="259" r:id="rId8"/>
    <p:sldId id="260" r:id="rId9"/>
    <p:sldId id="288" r:id="rId10"/>
    <p:sldId id="261" r:id="rId11"/>
    <p:sldId id="262" r:id="rId12"/>
    <p:sldId id="263" r:id="rId13"/>
    <p:sldId id="265" r:id="rId14"/>
    <p:sldId id="266" r:id="rId15"/>
    <p:sldId id="267" r:id="rId16"/>
    <p:sldId id="286" r:id="rId17"/>
    <p:sldId id="272" r:id="rId18"/>
    <p:sldId id="273" r:id="rId19"/>
    <p:sldId id="274" r:id="rId20"/>
    <p:sldId id="275" r:id="rId21"/>
    <p:sldId id="276" r:id="rId22"/>
    <p:sldId id="361" r:id="rId23"/>
    <p:sldId id="362" r:id="rId24"/>
    <p:sldId id="363" r:id="rId25"/>
    <p:sldId id="364" r:id="rId26"/>
    <p:sldId id="365" r:id="rId27"/>
    <p:sldId id="366" r:id="rId28"/>
    <p:sldId id="354" r:id="rId29"/>
    <p:sldId id="355" r:id="rId30"/>
    <p:sldId id="356" r:id="rId31"/>
    <p:sldId id="357" r:id="rId32"/>
    <p:sldId id="358" r:id="rId33"/>
    <p:sldId id="359" r:id="rId34"/>
    <p:sldId id="360" r:id="rId35"/>
    <p:sldId id="300" r:id="rId36"/>
    <p:sldId id="293" r:id="rId37"/>
    <p:sldId id="294" r:id="rId38"/>
    <p:sldId id="295" r:id="rId39"/>
    <p:sldId id="296" r:id="rId40"/>
    <p:sldId id="297" r:id="rId41"/>
    <p:sldId id="328" r:id="rId42"/>
    <p:sldId id="368" r:id="rId43"/>
    <p:sldId id="369" r:id="rId44"/>
    <p:sldId id="370" r:id="rId45"/>
    <p:sldId id="371" r:id="rId46"/>
    <p:sldId id="372" r:id="rId47"/>
    <p:sldId id="373" r:id="rId48"/>
    <p:sldId id="374" r:id="rId49"/>
    <p:sldId id="375" r:id="rId50"/>
    <p:sldId id="376" r:id="rId51"/>
    <p:sldId id="381" r:id="rId52"/>
    <p:sldId id="377" r:id="rId53"/>
    <p:sldId id="378" r:id="rId54"/>
    <p:sldId id="379" r:id="rId55"/>
    <p:sldId id="380" r:id="rId56"/>
    <p:sldId id="331" r:id="rId57"/>
    <p:sldId id="323" r:id="rId58"/>
    <p:sldId id="327" r:id="rId59"/>
    <p:sldId id="326" r:id="rId60"/>
    <p:sldId id="325" r:id="rId61"/>
    <p:sldId id="324" r:id="rId62"/>
    <p:sldId id="332" r:id="rId63"/>
    <p:sldId id="318" r:id="rId64"/>
    <p:sldId id="322" r:id="rId65"/>
    <p:sldId id="321" r:id="rId66"/>
    <p:sldId id="320" r:id="rId67"/>
    <p:sldId id="319" r:id="rId68"/>
    <p:sldId id="298"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1206" y="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2018</c:v>
                </c:pt>
              </c:strCache>
            </c:strRef>
          </c:tx>
          <c:invertIfNegative val="0"/>
          <c:cat>
            <c:strRef>
              <c:f>Sheet1!$A$2:$A$5</c:f>
              <c:strCache>
                <c:ptCount val="4"/>
                <c:pt idx="0">
                  <c:v>Prayas</c:v>
                </c:pt>
                <c:pt idx="1">
                  <c:v>Paribhasa</c:v>
                </c:pt>
                <c:pt idx="2">
                  <c:v>Abhyas</c:v>
                </c:pt>
                <c:pt idx="3">
                  <c:v>Aatam Nirbhar</c:v>
                </c:pt>
              </c:strCache>
            </c:strRef>
          </c:cat>
          <c:val>
            <c:numRef>
              <c:f>Sheet1!$B$2:$B$5</c:f>
              <c:numCache>
                <c:formatCode>General</c:formatCode>
                <c:ptCount val="4"/>
                <c:pt idx="0">
                  <c:v>100</c:v>
                </c:pt>
                <c:pt idx="1">
                  <c:v>70</c:v>
                </c:pt>
                <c:pt idx="2">
                  <c:v>50</c:v>
                </c:pt>
                <c:pt idx="3">
                  <c:v>30</c:v>
                </c:pt>
              </c:numCache>
            </c:numRef>
          </c:val>
        </c:ser>
        <c:ser>
          <c:idx val="1"/>
          <c:order val="1"/>
          <c:tx>
            <c:strRef>
              <c:f>Sheet1!$C$1</c:f>
              <c:strCache>
                <c:ptCount val="1"/>
                <c:pt idx="0">
                  <c:v>2019</c:v>
                </c:pt>
              </c:strCache>
            </c:strRef>
          </c:tx>
          <c:invertIfNegative val="0"/>
          <c:cat>
            <c:strRef>
              <c:f>Sheet1!$A$2:$A$5</c:f>
              <c:strCache>
                <c:ptCount val="4"/>
                <c:pt idx="0">
                  <c:v>Prayas</c:v>
                </c:pt>
                <c:pt idx="1">
                  <c:v>Paribhasa</c:v>
                </c:pt>
                <c:pt idx="2">
                  <c:v>Abhyas</c:v>
                </c:pt>
                <c:pt idx="3">
                  <c:v>Aatam Nirbhar</c:v>
                </c:pt>
              </c:strCache>
            </c:strRef>
          </c:cat>
          <c:val>
            <c:numRef>
              <c:f>Sheet1!$C$2:$C$5</c:f>
              <c:numCache>
                <c:formatCode>General</c:formatCode>
                <c:ptCount val="4"/>
                <c:pt idx="0">
                  <c:v>80</c:v>
                </c:pt>
                <c:pt idx="1">
                  <c:v>90</c:v>
                </c:pt>
                <c:pt idx="2">
                  <c:v>60</c:v>
                </c:pt>
                <c:pt idx="3">
                  <c:v>40</c:v>
                </c:pt>
              </c:numCache>
            </c:numRef>
          </c:val>
        </c:ser>
        <c:ser>
          <c:idx val="2"/>
          <c:order val="2"/>
          <c:tx>
            <c:strRef>
              <c:f>Sheet1!$D$1</c:f>
              <c:strCache>
                <c:ptCount val="1"/>
                <c:pt idx="0">
                  <c:v>2020</c:v>
                </c:pt>
              </c:strCache>
            </c:strRef>
          </c:tx>
          <c:invertIfNegative val="0"/>
          <c:cat>
            <c:strRef>
              <c:f>Sheet1!$A$2:$A$5</c:f>
              <c:strCache>
                <c:ptCount val="4"/>
                <c:pt idx="0">
                  <c:v>Prayas</c:v>
                </c:pt>
                <c:pt idx="1">
                  <c:v>Paribhasa</c:v>
                </c:pt>
                <c:pt idx="2">
                  <c:v>Abhyas</c:v>
                </c:pt>
                <c:pt idx="3">
                  <c:v>Aatam Nirbhar</c:v>
                </c:pt>
              </c:strCache>
            </c:strRef>
          </c:cat>
          <c:val>
            <c:numRef>
              <c:f>Sheet1!$D$2:$D$5</c:f>
              <c:numCache>
                <c:formatCode>General</c:formatCode>
                <c:ptCount val="4"/>
                <c:pt idx="0">
                  <c:v>60</c:v>
                </c:pt>
                <c:pt idx="1">
                  <c:v>100</c:v>
                </c:pt>
                <c:pt idx="2">
                  <c:v>95</c:v>
                </c:pt>
                <c:pt idx="3">
                  <c:v>60</c:v>
                </c:pt>
              </c:numCache>
            </c:numRef>
          </c:val>
        </c:ser>
        <c:dLbls>
          <c:showLegendKey val="0"/>
          <c:showVal val="0"/>
          <c:showCatName val="0"/>
          <c:showSerName val="0"/>
          <c:showPercent val="0"/>
          <c:showBubbleSize val="0"/>
        </c:dLbls>
        <c:gapWidth val="150"/>
        <c:axId val="38370688"/>
        <c:axId val="38478976"/>
      </c:barChart>
      <c:catAx>
        <c:axId val="38370688"/>
        <c:scaling>
          <c:orientation val="minMax"/>
        </c:scaling>
        <c:delete val="0"/>
        <c:axPos val="b"/>
        <c:majorTickMark val="out"/>
        <c:minorTickMark val="none"/>
        <c:tickLblPos val="nextTo"/>
        <c:crossAx val="38478976"/>
        <c:crosses val="autoZero"/>
        <c:auto val="1"/>
        <c:lblAlgn val="ctr"/>
        <c:lblOffset val="100"/>
        <c:noMultiLvlLbl val="0"/>
      </c:catAx>
      <c:valAx>
        <c:axId val="38478976"/>
        <c:scaling>
          <c:orientation val="minMax"/>
        </c:scaling>
        <c:delete val="0"/>
        <c:axPos val="l"/>
        <c:majorGridlines/>
        <c:numFmt formatCode="General" sourceLinked="1"/>
        <c:majorTickMark val="out"/>
        <c:minorTickMark val="none"/>
        <c:tickLblPos val="nextTo"/>
        <c:crossAx val="3837068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2018</c:v>
                </c:pt>
              </c:strCache>
            </c:strRef>
          </c:tx>
          <c:invertIfNegative val="0"/>
          <c:cat>
            <c:strRef>
              <c:f>Sheet1!$A$2:$A$5</c:f>
              <c:strCache>
                <c:ptCount val="4"/>
                <c:pt idx="0">
                  <c:v>Prayas</c:v>
                </c:pt>
                <c:pt idx="1">
                  <c:v>Paribhasa</c:v>
                </c:pt>
                <c:pt idx="2">
                  <c:v>Abhyas</c:v>
                </c:pt>
                <c:pt idx="3">
                  <c:v>Aatam Nirbhar</c:v>
                </c:pt>
              </c:strCache>
            </c:strRef>
          </c:cat>
          <c:val>
            <c:numRef>
              <c:f>Sheet1!$B$2:$B$5</c:f>
              <c:numCache>
                <c:formatCode>General</c:formatCode>
                <c:ptCount val="4"/>
                <c:pt idx="0">
                  <c:v>100</c:v>
                </c:pt>
                <c:pt idx="1">
                  <c:v>70</c:v>
                </c:pt>
                <c:pt idx="2">
                  <c:v>50</c:v>
                </c:pt>
                <c:pt idx="3">
                  <c:v>30</c:v>
                </c:pt>
              </c:numCache>
            </c:numRef>
          </c:val>
        </c:ser>
        <c:ser>
          <c:idx val="1"/>
          <c:order val="1"/>
          <c:tx>
            <c:strRef>
              <c:f>Sheet1!$C$1</c:f>
              <c:strCache>
                <c:ptCount val="1"/>
                <c:pt idx="0">
                  <c:v>2019</c:v>
                </c:pt>
              </c:strCache>
            </c:strRef>
          </c:tx>
          <c:invertIfNegative val="0"/>
          <c:cat>
            <c:strRef>
              <c:f>Sheet1!$A$2:$A$5</c:f>
              <c:strCache>
                <c:ptCount val="4"/>
                <c:pt idx="0">
                  <c:v>Prayas</c:v>
                </c:pt>
                <c:pt idx="1">
                  <c:v>Paribhasa</c:v>
                </c:pt>
                <c:pt idx="2">
                  <c:v>Abhyas</c:v>
                </c:pt>
                <c:pt idx="3">
                  <c:v>Aatam Nirbhar</c:v>
                </c:pt>
              </c:strCache>
            </c:strRef>
          </c:cat>
          <c:val>
            <c:numRef>
              <c:f>Sheet1!$C$2:$C$5</c:f>
              <c:numCache>
                <c:formatCode>General</c:formatCode>
                <c:ptCount val="4"/>
                <c:pt idx="0">
                  <c:v>80</c:v>
                </c:pt>
                <c:pt idx="1">
                  <c:v>90</c:v>
                </c:pt>
                <c:pt idx="2">
                  <c:v>60</c:v>
                </c:pt>
                <c:pt idx="3">
                  <c:v>40</c:v>
                </c:pt>
              </c:numCache>
            </c:numRef>
          </c:val>
        </c:ser>
        <c:ser>
          <c:idx val="2"/>
          <c:order val="2"/>
          <c:tx>
            <c:strRef>
              <c:f>Sheet1!$D$1</c:f>
              <c:strCache>
                <c:ptCount val="1"/>
                <c:pt idx="0">
                  <c:v>2020</c:v>
                </c:pt>
              </c:strCache>
            </c:strRef>
          </c:tx>
          <c:invertIfNegative val="0"/>
          <c:cat>
            <c:strRef>
              <c:f>Sheet1!$A$2:$A$5</c:f>
              <c:strCache>
                <c:ptCount val="4"/>
                <c:pt idx="0">
                  <c:v>Prayas</c:v>
                </c:pt>
                <c:pt idx="1">
                  <c:v>Paribhasa</c:v>
                </c:pt>
                <c:pt idx="2">
                  <c:v>Abhyas</c:v>
                </c:pt>
                <c:pt idx="3">
                  <c:v>Aatam Nirbhar</c:v>
                </c:pt>
              </c:strCache>
            </c:strRef>
          </c:cat>
          <c:val>
            <c:numRef>
              <c:f>Sheet1!$D$2:$D$5</c:f>
              <c:numCache>
                <c:formatCode>General</c:formatCode>
                <c:ptCount val="4"/>
                <c:pt idx="0">
                  <c:v>60</c:v>
                </c:pt>
                <c:pt idx="1">
                  <c:v>100</c:v>
                </c:pt>
                <c:pt idx="2">
                  <c:v>95</c:v>
                </c:pt>
                <c:pt idx="3">
                  <c:v>60</c:v>
                </c:pt>
              </c:numCache>
            </c:numRef>
          </c:val>
        </c:ser>
        <c:dLbls>
          <c:showLegendKey val="0"/>
          <c:showVal val="0"/>
          <c:showCatName val="0"/>
          <c:showSerName val="0"/>
          <c:showPercent val="0"/>
          <c:showBubbleSize val="0"/>
        </c:dLbls>
        <c:gapWidth val="150"/>
        <c:axId val="63290752"/>
        <c:axId val="71898240"/>
      </c:barChart>
      <c:catAx>
        <c:axId val="63290752"/>
        <c:scaling>
          <c:orientation val="minMax"/>
        </c:scaling>
        <c:delete val="0"/>
        <c:axPos val="b"/>
        <c:majorTickMark val="out"/>
        <c:minorTickMark val="none"/>
        <c:tickLblPos val="nextTo"/>
        <c:crossAx val="71898240"/>
        <c:crosses val="autoZero"/>
        <c:auto val="1"/>
        <c:lblAlgn val="ctr"/>
        <c:lblOffset val="100"/>
        <c:noMultiLvlLbl val="0"/>
      </c:catAx>
      <c:valAx>
        <c:axId val="71898240"/>
        <c:scaling>
          <c:orientation val="minMax"/>
        </c:scaling>
        <c:delete val="0"/>
        <c:axPos val="l"/>
        <c:majorGridlines/>
        <c:numFmt formatCode="General" sourceLinked="1"/>
        <c:majorTickMark val="out"/>
        <c:minorTickMark val="none"/>
        <c:tickLblPos val="nextTo"/>
        <c:crossAx val="6329075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2018</c:v>
                </c:pt>
              </c:strCache>
            </c:strRef>
          </c:tx>
          <c:invertIfNegative val="0"/>
          <c:cat>
            <c:strRef>
              <c:f>Sheet1!$A$2:$A$5</c:f>
              <c:strCache>
                <c:ptCount val="4"/>
                <c:pt idx="0">
                  <c:v>Prayas</c:v>
                </c:pt>
                <c:pt idx="1">
                  <c:v>Paribhasa</c:v>
                </c:pt>
                <c:pt idx="2">
                  <c:v>Abhyas</c:v>
                </c:pt>
                <c:pt idx="3">
                  <c:v>Aatam Nirbhar</c:v>
                </c:pt>
              </c:strCache>
            </c:strRef>
          </c:cat>
          <c:val>
            <c:numRef>
              <c:f>Sheet1!$B$2:$B$5</c:f>
              <c:numCache>
                <c:formatCode>General</c:formatCode>
                <c:ptCount val="4"/>
                <c:pt idx="0">
                  <c:v>100</c:v>
                </c:pt>
                <c:pt idx="1">
                  <c:v>70</c:v>
                </c:pt>
                <c:pt idx="2">
                  <c:v>50</c:v>
                </c:pt>
                <c:pt idx="3">
                  <c:v>30</c:v>
                </c:pt>
              </c:numCache>
            </c:numRef>
          </c:val>
        </c:ser>
        <c:ser>
          <c:idx val="1"/>
          <c:order val="1"/>
          <c:tx>
            <c:strRef>
              <c:f>Sheet1!$C$1</c:f>
              <c:strCache>
                <c:ptCount val="1"/>
                <c:pt idx="0">
                  <c:v>2019</c:v>
                </c:pt>
              </c:strCache>
            </c:strRef>
          </c:tx>
          <c:invertIfNegative val="0"/>
          <c:cat>
            <c:strRef>
              <c:f>Sheet1!$A$2:$A$5</c:f>
              <c:strCache>
                <c:ptCount val="4"/>
                <c:pt idx="0">
                  <c:v>Prayas</c:v>
                </c:pt>
                <c:pt idx="1">
                  <c:v>Paribhasa</c:v>
                </c:pt>
                <c:pt idx="2">
                  <c:v>Abhyas</c:v>
                </c:pt>
                <c:pt idx="3">
                  <c:v>Aatam Nirbhar</c:v>
                </c:pt>
              </c:strCache>
            </c:strRef>
          </c:cat>
          <c:val>
            <c:numRef>
              <c:f>Sheet1!$C$2:$C$5</c:f>
              <c:numCache>
                <c:formatCode>General</c:formatCode>
                <c:ptCount val="4"/>
                <c:pt idx="0">
                  <c:v>80</c:v>
                </c:pt>
                <c:pt idx="1">
                  <c:v>90</c:v>
                </c:pt>
                <c:pt idx="2">
                  <c:v>60</c:v>
                </c:pt>
                <c:pt idx="3">
                  <c:v>40</c:v>
                </c:pt>
              </c:numCache>
            </c:numRef>
          </c:val>
        </c:ser>
        <c:ser>
          <c:idx val="2"/>
          <c:order val="2"/>
          <c:tx>
            <c:strRef>
              <c:f>Sheet1!$D$1</c:f>
              <c:strCache>
                <c:ptCount val="1"/>
                <c:pt idx="0">
                  <c:v>2020</c:v>
                </c:pt>
              </c:strCache>
            </c:strRef>
          </c:tx>
          <c:invertIfNegative val="0"/>
          <c:cat>
            <c:strRef>
              <c:f>Sheet1!$A$2:$A$5</c:f>
              <c:strCache>
                <c:ptCount val="4"/>
                <c:pt idx="0">
                  <c:v>Prayas</c:v>
                </c:pt>
                <c:pt idx="1">
                  <c:v>Paribhasa</c:v>
                </c:pt>
                <c:pt idx="2">
                  <c:v>Abhyas</c:v>
                </c:pt>
                <c:pt idx="3">
                  <c:v>Aatam Nirbhar</c:v>
                </c:pt>
              </c:strCache>
            </c:strRef>
          </c:cat>
          <c:val>
            <c:numRef>
              <c:f>Sheet1!$D$2:$D$5</c:f>
              <c:numCache>
                <c:formatCode>General</c:formatCode>
                <c:ptCount val="4"/>
                <c:pt idx="0">
                  <c:v>60</c:v>
                </c:pt>
                <c:pt idx="1">
                  <c:v>100</c:v>
                </c:pt>
                <c:pt idx="2">
                  <c:v>95</c:v>
                </c:pt>
                <c:pt idx="3">
                  <c:v>60</c:v>
                </c:pt>
              </c:numCache>
            </c:numRef>
          </c:val>
        </c:ser>
        <c:dLbls>
          <c:showLegendKey val="0"/>
          <c:showVal val="0"/>
          <c:showCatName val="0"/>
          <c:showSerName val="0"/>
          <c:showPercent val="0"/>
          <c:showBubbleSize val="0"/>
        </c:dLbls>
        <c:gapWidth val="150"/>
        <c:axId val="98777728"/>
        <c:axId val="98886016"/>
      </c:barChart>
      <c:catAx>
        <c:axId val="98777728"/>
        <c:scaling>
          <c:orientation val="minMax"/>
        </c:scaling>
        <c:delete val="0"/>
        <c:axPos val="b"/>
        <c:majorTickMark val="out"/>
        <c:minorTickMark val="none"/>
        <c:tickLblPos val="nextTo"/>
        <c:crossAx val="98886016"/>
        <c:crosses val="autoZero"/>
        <c:auto val="1"/>
        <c:lblAlgn val="ctr"/>
        <c:lblOffset val="100"/>
        <c:noMultiLvlLbl val="0"/>
      </c:catAx>
      <c:valAx>
        <c:axId val="98886016"/>
        <c:scaling>
          <c:orientation val="minMax"/>
        </c:scaling>
        <c:delete val="0"/>
        <c:axPos val="l"/>
        <c:majorGridlines/>
        <c:numFmt formatCode="General" sourceLinked="1"/>
        <c:majorTickMark val="out"/>
        <c:minorTickMark val="none"/>
        <c:tickLblPos val="nextTo"/>
        <c:crossAx val="9877772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2018</c:v>
                </c:pt>
              </c:strCache>
            </c:strRef>
          </c:tx>
          <c:invertIfNegative val="0"/>
          <c:cat>
            <c:strRef>
              <c:f>Sheet1!$A$2:$A$5</c:f>
              <c:strCache>
                <c:ptCount val="4"/>
                <c:pt idx="0">
                  <c:v>Prayas</c:v>
                </c:pt>
                <c:pt idx="1">
                  <c:v>Paribhasa</c:v>
                </c:pt>
                <c:pt idx="2">
                  <c:v>Abhyas</c:v>
                </c:pt>
                <c:pt idx="3">
                  <c:v>Aatam Nirbhar</c:v>
                </c:pt>
              </c:strCache>
            </c:strRef>
          </c:cat>
          <c:val>
            <c:numRef>
              <c:f>Sheet1!$B$2:$B$5</c:f>
              <c:numCache>
                <c:formatCode>General</c:formatCode>
                <c:ptCount val="4"/>
                <c:pt idx="0">
                  <c:v>100</c:v>
                </c:pt>
                <c:pt idx="1">
                  <c:v>70</c:v>
                </c:pt>
                <c:pt idx="2">
                  <c:v>50</c:v>
                </c:pt>
                <c:pt idx="3">
                  <c:v>30</c:v>
                </c:pt>
              </c:numCache>
            </c:numRef>
          </c:val>
        </c:ser>
        <c:ser>
          <c:idx val="1"/>
          <c:order val="1"/>
          <c:tx>
            <c:strRef>
              <c:f>Sheet1!$C$1</c:f>
              <c:strCache>
                <c:ptCount val="1"/>
                <c:pt idx="0">
                  <c:v>2019</c:v>
                </c:pt>
              </c:strCache>
            </c:strRef>
          </c:tx>
          <c:invertIfNegative val="0"/>
          <c:cat>
            <c:strRef>
              <c:f>Sheet1!$A$2:$A$5</c:f>
              <c:strCache>
                <c:ptCount val="4"/>
                <c:pt idx="0">
                  <c:v>Prayas</c:v>
                </c:pt>
                <c:pt idx="1">
                  <c:v>Paribhasa</c:v>
                </c:pt>
                <c:pt idx="2">
                  <c:v>Abhyas</c:v>
                </c:pt>
                <c:pt idx="3">
                  <c:v>Aatam Nirbhar</c:v>
                </c:pt>
              </c:strCache>
            </c:strRef>
          </c:cat>
          <c:val>
            <c:numRef>
              <c:f>Sheet1!$C$2:$C$5</c:f>
              <c:numCache>
                <c:formatCode>General</c:formatCode>
                <c:ptCount val="4"/>
                <c:pt idx="0">
                  <c:v>80</c:v>
                </c:pt>
                <c:pt idx="1">
                  <c:v>90</c:v>
                </c:pt>
                <c:pt idx="2">
                  <c:v>60</c:v>
                </c:pt>
                <c:pt idx="3">
                  <c:v>40</c:v>
                </c:pt>
              </c:numCache>
            </c:numRef>
          </c:val>
        </c:ser>
        <c:ser>
          <c:idx val="2"/>
          <c:order val="2"/>
          <c:tx>
            <c:strRef>
              <c:f>Sheet1!$D$1</c:f>
              <c:strCache>
                <c:ptCount val="1"/>
                <c:pt idx="0">
                  <c:v>2020</c:v>
                </c:pt>
              </c:strCache>
            </c:strRef>
          </c:tx>
          <c:invertIfNegative val="0"/>
          <c:cat>
            <c:strRef>
              <c:f>Sheet1!$A$2:$A$5</c:f>
              <c:strCache>
                <c:ptCount val="4"/>
                <c:pt idx="0">
                  <c:v>Prayas</c:v>
                </c:pt>
                <c:pt idx="1">
                  <c:v>Paribhasa</c:v>
                </c:pt>
                <c:pt idx="2">
                  <c:v>Abhyas</c:v>
                </c:pt>
                <c:pt idx="3">
                  <c:v>Aatam Nirbhar</c:v>
                </c:pt>
              </c:strCache>
            </c:strRef>
          </c:cat>
          <c:val>
            <c:numRef>
              <c:f>Sheet1!$D$2:$D$5</c:f>
              <c:numCache>
                <c:formatCode>General</c:formatCode>
                <c:ptCount val="4"/>
                <c:pt idx="0">
                  <c:v>60</c:v>
                </c:pt>
                <c:pt idx="1">
                  <c:v>100</c:v>
                </c:pt>
                <c:pt idx="2">
                  <c:v>95</c:v>
                </c:pt>
                <c:pt idx="3">
                  <c:v>60</c:v>
                </c:pt>
              </c:numCache>
            </c:numRef>
          </c:val>
        </c:ser>
        <c:dLbls>
          <c:showLegendKey val="0"/>
          <c:showVal val="0"/>
          <c:showCatName val="0"/>
          <c:showSerName val="0"/>
          <c:showPercent val="0"/>
          <c:showBubbleSize val="0"/>
        </c:dLbls>
        <c:gapWidth val="150"/>
        <c:axId val="38724736"/>
        <c:axId val="38726272"/>
      </c:barChart>
      <c:catAx>
        <c:axId val="38724736"/>
        <c:scaling>
          <c:orientation val="minMax"/>
        </c:scaling>
        <c:delete val="0"/>
        <c:axPos val="b"/>
        <c:majorTickMark val="out"/>
        <c:minorTickMark val="none"/>
        <c:tickLblPos val="nextTo"/>
        <c:crossAx val="38726272"/>
        <c:crosses val="autoZero"/>
        <c:auto val="1"/>
        <c:lblAlgn val="ctr"/>
        <c:lblOffset val="100"/>
        <c:noMultiLvlLbl val="0"/>
      </c:catAx>
      <c:valAx>
        <c:axId val="38726272"/>
        <c:scaling>
          <c:orientation val="minMax"/>
        </c:scaling>
        <c:delete val="0"/>
        <c:axPos val="l"/>
        <c:majorGridlines/>
        <c:numFmt formatCode="General" sourceLinked="1"/>
        <c:majorTickMark val="out"/>
        <c:minorTickMark val="none"/>
        <c:tickLblPos val="nextTo"/>
        <c:crossAx val="38724736"/>
        <c:crosses val="autoZero"/>
        <c:crossBetween val="between"/>
      </c:valAx>
    </c:plotArea>
    <c:legend>
      <c:legendPos val="r"/>
      <c:layout/>
      <c:overlay val="0"/>
    </c:legend>
    <c:plotVisOnly val="1"/>
    <c:dispBlanksAs val="gap"/>
    <c:showDLblsOverMax val="0"/>
  </c:chart>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24:55.254"/>
    </inkml:context>
    <inkml:brush xml:id="br0">
      <inkml:brushProperty name="width" value="0.05292" units="cm"/>
      <inkml:brushProperty name="height" value="0.05292" units="cm"/>
      <inkml:brushProperty name="color" value="#FF0000"/>
    </inkml:brush>
  </inkml:definitions>
  <inkml:trace contextRef="#ctx0" brushRef="#br0">13519 3373,'-25'0,"25"0,0-24,-25 24,25-25,0 25,-25 0,25-25,0 25,0 0,0 0,0 0,0 0,0 0,0 0,0 0,0 0,-24 0,24 0,0 25,0 0,-25-25,25 24,-25 1,25 25,-25-25,0-1,1 26,24-25,-25 0,0 24,25-24,-25-25,25 25,0 0,-25-25,25 0,0 25,0-25,0 0,0 0,0-25,0 25,25-25,-25 25,0-25,25 0,-25 0,25 1,-25-26,25 25,-1-24,-24-1,25 0,-25 1,25-1,-25 1,25 24,-25-25,0 1,25 24,-25 0,24 0,-24 25,0 0,25 0,-25 0,0 0,25 25,-25 0,25 0,-25-1,25 1,-25 25,25-1,-25 1,24-25,-24 24,0 1,25 0,-25-1,25-24,-25 0,0 0,25 24,-25-49,0 25,25 0,-25-25,0 0,0 25,0-25,0 0,24 0</inkml:trace>
  <inkml:trace contextRef="#ctx0" brushRef="#br0" timeOffset="172.0098">13320 3547,'0'0,"0"0,0 25,0-25,0 0,0 0,0 0,25 0,-25 0,25 0,0 0,0 0,-1 0,1 0,0-25,0 25,25 0</inkml:trace>
  <inkml:trace contextRef="#ctx0" brushRef="#br0" timeOffset="320.0183">14065 3448,'0'0,"0"0,24 0,-24 0,0 0,25 0,0 0,0 0,-25 0</inkml:trace>
  <inkml:trace contextRef="#ctx0" brushRef="#br0" timeOffset="893.0511">14759 3200,'0'0,"0"0,0 0,-25 0,25 0,0 25,0-25,-24 0,24 24,0 1,0-25,0 25,0 0,0 24,0-24,0 0,0 0,0 0,0-25,0 24,0 1,0-25,0 25,0-25,0 0,0 25,0-25,0 0,0 0,0 0,0 0,0 0,0 0,0-25,0 25,0-25,24 25,-24-25,0 1,0-1,0-25,0 25,0-24,0-1,0-24,25 24,-25 1,0-26,0 26,0-1,25 0,-25 26,25-26,-25 25,25 0,-1 25,1 0,0-24,-25 24,25 0,0 24,-25-24,24 0,-24 25,25 0,-25 0,0 0,0-1,0 1,0 25,-25-25,1-1,24 26,-25-25,25 0,-25-1,25 1,-25 0,25 0,0-25,0 0,0 25,0-25,0 0,0 0,0 0,0 0,25 0,-25-25,25 25,0 0,-1 0,1 0,0-25,0 25,0 0,-1 25,1-25,0 0,0 25,0-25,-25 0,24 24,-24-24,0 25,0-25,0 25,0-25,0 25,0-25,0 25,-24-25,24 24,-25-24,0 25,-25-25,26 25,-1-25</inkml:trace>
  <inkml:trace contextRef="#ctx0" brushRef="#br0" timeOffset="1140.0652">13668 3795,'0'0,"0"0,0 25,0-25,0 0,25 0,-1 0,1 0,25-25,-1 25,1 0,0-25,24 25,0-24,1 24,-1-25,1 25,-1-25,0 0,26 25,-26-25,1 25,-1-25,0 25,-24-24,24 24,-24 0,-25-25,24 25,-24 0,-25 0,25 0,-25 0</inkml:trace>
  <inkml:trace contextRef="#ctx0" brushRef="#br0" timeOffset="1702.0974">14238 4043,'-25'25,"25"-25,0 25,0-25,0 0,0 25,0-25,0 24,0-24,0 25,25 0,-25 0,0 0,25-25,-25 24,0 1,0 0,0 0,0 0,0-25,0 24,0 1,0-25,0 0,25 25,-25-25,0 0,0 0,0 0,0 25,0-25,0 0,0-25,0 25,0-25,0 25,0-25,0 25,0-24,0-1,0 0,0-25,-25 26,25-1,0 0,0-25,0 26,0-1,0 0,25-25,-25 26,25 24,-1-25,-24 0,25 25,0-25,0 25,0-25,-25 25,24 0,1 0,-25 0,25 0,-25 25,0-25,0 0,0 25,0-25,0 25,0 0,0-1,0-24,0 25,-25 0,25 0,0-25,-25 25,25-1,0-24,0 25,0-25,0 0,25 0,-25 25,25-25,0 0,0 0,0 0,-1 0,1 0,0 25,25-25,-26 0,-24 0,25 0,0 0,-25 25,25-25,-25 0,0 24,0-24,0 25,-25-25,25 0,-25 25,0-25,1 25,-26-25,25 25,0-25,-24 24,-1-24,25 0,-24 25</inkml:trace>
  <inkml:trace contextRef="#ctx0" brushRef="#br0" timeOffset="2391.1368">13296 5283,'0'0,"-25"0,25 0,-25 0,25 0,-25 0,25 0,0 0,0 0,0 0,0 0,25 0,0 0,-25 0,25 0,24 0,-24 0,25 0,-1 0,1 0,0 0,24 0,-24 0,24 0,0 0,1 0,24 0,-25 0,1 0,24 0,-25 0,26 0,-26 0,25 0,-24 0,24 0,-25-24,26 24,-26 0,0 0,1 0,-26 0,26 0,-26 0,1-25,-25 25,24 0,-24 0,0 0,-25 0,25 0,-25 0,0 0,0 0,0 0</inkml:trace>
  <inkml:trace contextRef="#ctx0" brushRef="#br0" timeOffset="4824.2759">13395 4887,'0'0,"0"0,0-25,0 25,0 0,0-25,0 25,0 0,0 0,0 0,0 0,0 0,0 0,0 0,0 0,0 0,0 0,0 25,-25-25,25 25,0-1,-25-24,25 25,-25 0,25 0,0 0,-24-1,24 1,-25 0,25-25,0 25,0-25,0 0,-25 25,25-25,0 0,0 0,0 0,0 0,0-25,0 25,0 0,0-25,0 25,0-25,0 0,0 1,0-1,25 0,-25 0,0 0,25-24,-25 24,24 0,-24-25,25 26,-25-1,25 0,-25 25,25-25,-25 25,25 0,-25 0,24 0,-24 0,25 0,-25 25,25 0,0 0,-25-1,25 1,-25 0,25 0,-25 0,24 0,-24-1,0 26,25-50,-25 25,0 0,0-1,25-24,-25 25,0-25,0 0,0 25,0-25,0 0</inkml:trace>
  <inkml:trace contextRef="#ctx0" brushRef="#br0" timeOffset="5003.2862">13420 4961,'-25'25,"25"-25,0 0,0 0,0 0,0 0,0 0,0 0,0 0,0 0,25 0,-25 0,24 0,-24 0,25-25,0 25,0 0,0 0,0-25,-1 25</inkml:trace>
  <inkml:trace contextRef="#ctx0" brushRef="#br0" timeOffset="5180.2963">14015 4887,'0'24,"0"-24,0 0,0 0,0 0,0 0,0 0,0 0,0 0,0 0,25 0,-25 0,25 0,-1 0,1 0,0 0,0-24,24 24,-24 0,0 0</inkml:trace>
  <inkml:trace contextRef="#ctx0" brushRef="#br0" timeOffset="5771.3301">14610 4787,'0'0,"0"0,0 0,0 0,0 25,0-25,0 0,0 0,0 25,0-25,0 25,-24 0,24-25,0 24,0 1,0 0,0 0,0 0,0-25,0 24,0 1,0-25,0 25,0-25,0 25,0-25,0 0,0 0,0 0,0 0,0 0,0 0,0 0,0 0,0 0,0 0,0-25,0 25,0-25,0 25,0-25,0 1,0-1,0-25,0 25,0 1,24-26,-24 25,0-25,0 1,0 24,25-25,-25 26,25-26,-25 25,25 0,0 1,-25 24,24-25,1 25,0 0,-25 0,25 0,0 0,-25 0,24 25,-24-25,25 24,-25 1,0 0,0 0,0 0,0-1,0 1,-25 25,25-25,-24-1,-1 1,0 25,25-25,-25-25,0 25,25-1,-24-24,24 25,0-25,0 0,0 0,0 0,0 0,0 0,24 0,-24 0,25 0,-25-25,25 25,0 0,0 0,-1 0,26 0,-25 0,0 0,-1 0,1 0,-25 0,25 25,0-25,-25 25,25-25,-25 25,0-25,0 25,0-25,0 24,0-24,-25 25,25-25,-25 0,0 25,0-25,-24 25,24-25,0 0,-24 0,24 25,-25-25,25 0,-24 0,24 0</inkml:trace>
  <inkml:trace contextRef="#ctx0" brushRef="#br0" timeOffset="6927.3962">14015 5507,'0'0,"0"0,0 0,0 0,0 0,0-25,0 25,0 0,0 25,-25-25,25 0,0 24,0 1,-25 0,25 0,-24 0,24 24,-25-24,25 0,-25 24,25-24,-25 0,25 0,-25 0,25 0,-24-1,24 1,0-25,0 0,0 25,0-25,-25 0,25 0,0 0,0 0,0-25,0 25,0 0,0-25,0 25,0-24,0-1,0 0,25 0,-25 0,0-24,24 24,-24 0,0-25,25 26,0-1,-25 0,25 0,0 0,-25 25,24-24,1 24,0 0,-25 0,25 0,0 24,-25 1,24-25,1 25,-25 0,25 24,0-24,-25 0,25 0,-25 0,24 24,-24-24,25-25,-25 25,0 0,25 0,-25-25,0 24,0-24,0 0,0 25,0-25,25 0,-25 0,0 0,0 0,0 0,0 0</inkml:trace>
  <inkml:trace contextRef="#ctx0" brushRef="#br0" timeOffset="7084.4052">13941 5804,'0'0,"-25"0,25 0,0 0,0 0,0 0,0 0,0-25,0 25,0 0,0 0,25 0,-1 0,1 0,0-24,25 24,-26-25,26 25,0 0,-26-25</inkml:trace>
  <inkml:trace contextRef="#ctx0" brushRef="#br0" timeOffset="9327.5335">10418 6474,'-24'0,"24"0,0 0,-25 0,25 0,0 0,0 0,0-25,0 25,0 0,0 0,0 0,0 0,0 0,0 0,0 0,0 0,0 0,25 0,-25 0,24 0,1 0,25 0,-25 0,24 0,1 0,-1 0,26 25,-26-25,26 0,-1 0,1 0,-1 0,0 0,1 0,24 0,-24 0,-1 0,0 0,1 0,-26 0,26 0,-26 0,1 0,0 0,-1 0,-24 0,0 0,0 25,-1-25,1 0,-25 0</inkml:trace>
  <inkml:trace contextRef="#ctx0" brushRef="#br0" timeOffset="15147.8664">11088 5953,'25'-25,"-25"25,0 0,0-24,0 24,0 0,0 0,0 0,0 0,0 0,0 24,0-24,0 0,0 25,-25 0,25-25,0 25,-25 0,25-1,0 1,-25-25,25 25,0 0,-24 0,24-25,0 24,0-24,0 0,0 25,0-25,0 0,0 0,0-25,0 25,0 0,0 0,0-24,0-1,0 25,0-25,24 0,-24 0,0 1,25-1,-25-25,25 25,-25 1,0-26,25 0,-25 25,25-24,-25 24,24 0,-24 0,25 1,-25-1,25 25,-25 0,0 0,25 25,-25-25,25 24,-25 1,24 0,-24 0,0 24,25-24,-25 0,25 25,-25-25,0-1,0 1,25 25,-25-50,0 25,0-1,25 1,-25-25,0 25,0-25,0 0,25 0,-25 0,0 0,0 0,0 0,0 0</inkml:trace>
  <inkml:trace contextRef="#ctx0" brushRef="#br0" timeOffset="15315.876">11138 5928,'-25'0,"25"25,-25-25,25 0,0 0,0 0,0 0,0 0,0 0,25 0,-25-25,25 25,-1 0,1 0,0-24,0 24,24 0,-24-25,25 25,-25-25,24 25</inkml:trace>
  <inkml:trace contextRef="#ctx0" brushRef="#br0" timeOffset="16347.9351">11088 6672,'0'0,"0"0,0 0,0 0,-25 0,25 0,0 0,0 0,0 0,0 0,0 0,0 0,0 0,0 0,0 0,0 0,0 0,0 0,0 0,0 0,0 0,0 0,0 0,0 0,0 0,0 0,0 0,0 0,0 0,0 0,0 0,0 0,0 0,0 0,0 0,0 0,0 0,0 25,0-25,0 0,0 0,0 25,0-25,0 25,0 0,0-25,25 24,-25 1,0-25,0 25,0 0,0 0,0-25,0 25,0-1,0-24,0 25,0-25,0 0,0 25,0-25,0 0,0 0,0 0,0 0,0 0,0 0,0 0,0-25,0 25,0-25,0 1,0-1,0 0,0 0,0 0,0 0,25 1,-25-1,0 0,0-25,25 26,-25-1,24 0,-24 0,25 0,-25 1,25 24,0-25,-25 0,25 25,-25 0,24 0,1-25,-25 25,25 0,-25 0,0 25,25-25,-25 0,0 25,0 0,0-25,0 24,0 1,0-25,-25 25,25 0,0 0,-25-1,25-24,-25 25,25-25,0 25,-24-25,24 0,0 0,0 0,0 0,0 0,0 0,0 0,0 0,0 0,0 0,0 0,24 0,-24 0,25 0,-25 0,25 0,0 0,-25 0,25 0,0 0,-25 25,24-25,1 0,-25 25,25-25,-25 24,0-24,0 25,0-25,0 25,0 0,0-25,0 25,0-25,-25 0,25 25,-25-25,25 0,-24 24,-1-24,25 0,-25 0,0 0,0 0,0 0,25 0,-24 0,-1-24,0 24,0 0,25 0,-25-25,1 25</inkml:trace>
  <inkml:trace contextRef="#ctx0" brushRef="#br0" timeOffset="19315.1048">8583 4663,'0'0,"25"-25,-25 25,0-24,0 24,0-25,-25 25,25-25,0 0,0 25,-25-25,25 25,-25-24,0 24,25-25,-24 25,-1-25,0 25,0-25,-24 25,24 0,0-25,-25 25,26 0,-1 0,-25 0,25 25,-24-25,24 0,-25 0,25 25,-24-25,24 25,-25-25,26 25,-26-25,25 24,-24-24,24 25,0 0,-25-25,26 25,-1 0,0-25,0 24,0 1,1 0,-1-25,0 25,25 0,-25 24,25-24,0 0,-25 0,25 24,0-24,0 25,0-1,0-24,0 25,25-25,-25 24,25 1,0-1,-25 1,25 0,-1-26,1 26,0 0,25-1,-26 1,1-25,0 24,25-24,-26 0,1 0,0-1,25 1,-26-25,26 25,0-25,-26 0,26 0,0 0,-1 0,26 0,-26 0,1-25,0 25,-1-25,26 1,-51-1,26 0,0 0,-1 0,-24 1,0-1,24 0,-24 0,0-24,0 24,0 0,-1-25,1 26,0-1,0-25,0 25,-25-24,24 24,-24-25,0 1,0-1,0 1,-24-1,24 25,-25-24,0-1,0 0,-24 1,24-1,-25 0,25 1,-24 24,-1-25,1 26,-26-1,26 0,-1 0,-24 25,-1-25,26 25,-26 0,1 0,24 25,-49-25,24 25,1 25</inkml:trace>
  <inkml:trace contextRef="#ctx0" brushRef="#br0" timeOffset="34813.9913">7789 5581,'0'0,"0"0,0 0,0 0,0 0,0-25,0 25,0 0,0 0,0 0,0 25,0-25,0 0,25 0,-25 25,0-25,25 0,-25 25,24-25,-24 24,25-24,-25 0,0 25,25-25,-25 0,25 0,-25 0,25 25,-25-25,0 0,24 0,-24 0,25 0,-25 0,0 0,25 0,-25-25,25 25,-25 0,25-25,-1 25,-24 0,25-24,0-1,0 25,0-25,0 25,-1-25,1 25,-25-25,25 25,0 0,0 0,24-24,-24 24,0 0,0 0,-1 24,-24-24,25 0,0 25,0-25,-25 0,25 25,-1-25,-24 25,25-25,0 0,-25 25,25-25,0 0,-25 0,24 24,1-24,0 0,0 0,0 0,24-24</inkml:trace>
  <inkml:trace contextRef="#ctx0" brushRef="#br0" timeOffset="41417.3689">10319 7913,'-25'0,"25"0,0 0,0 0,0 0,0 0,0 0,0 24,0 1,0-25,0 25,0 0,0 25,-25-26,25 1,0 25,0-25,0 24,0-24,0 0,0 0,-24-25,24 24,0 1,0-25,0 0,0 25,0-25,0 0,0 0,0 0,0-25,0 25,0-25,0 25,0-24,0-1,0-25,0 25,0-24,0 24,0-25,24 1,-24-26,0 26,25-1,-25-24,0 24,25 0,-25 1,0-1,25 1,-25-1,25 25,0 0,-25 1,24 24,-24-25,0 25,25 0,-25 0,0 0,0 25,0-25,0 24,0 1,0 0,0 0,-25 24,25-24,-24 0,-1 25,25-26,-25 26,0-25,25 0,-25 24,25-49,0 25,-25 0,25-25,0 0,0 0,0 0,0 0,0 0,25 0,-25 0,25 0,-25-25,25 25,0-25,0 25,-1 0,1-25,0 25,0 0,0 0,-1 25,1-25,0 0,-25 25,25 0,-25-25,0 25,25-1,-25 1,0 0,0-25,0 25,0 0,-25 0,25-25,-25 24,0 1,0-25,25 25,-24-25,-26 25,25-25,0 0,1 25,-1-25</inkml:trace>
  <inkml:trace contextRef="#ctx0" brushRef="#br0" timeOffset="41633.3813">9773 8558,'0'24,"0"-24,0 0,25 0,0 0,0 0,0 0,24 0,1-24,-1 24,1-25,0 25,24-25,-24 0,24 0,-24 1,24 24,1-25,-26 0,26 0,-26 0,26 1,24-1,-50 0,-24 25,0-25,0 25</inkml:trace>
  <inkml:trace contextRef="#ctx0" brushRef="#br0" timeOffset="42086.4072">10170 8930,'-25'24,"25"26,-24-25,-1 0,25 0,-25-1,25 1,0 0,-25 25,25-26,0 26,-25-25,25 24,0 1,-24 0,24-26,-25 26,25 0,0-26,-25 1,25 0,0 0,0 0,0-1,-25-24,25 0,0 25,0-25,0 0,0 0,0-25,0 25,0 0,0-24,25-1,-25 0,0 0,25 0,-25-24,25 24,-25-25,0 1,24-1,-24 1,25-1,-25 25,25-24,0 24,-25 0,25 0,-1 0,1 1,-25 24,25 0,-25 0,25 0,-25 0,25 24,-1 1,-24 0,25 0,-25 0,25 24,-25-24,0 25,25-1,-25 1,0-25,25 24,-25 1,0-25,25 24,-25-24,0 0,24 0,-24-25,0 24,0-24,25 25,-25-25,0 0,0 25,0-25,25 0,-25 0,0 0</inkml:trace>
  <inkml:trace contextRef="#ctx0" brushRef="#br0" timeOffset="42261.4172">10096 9649,'-25'25,"25"-25,-25 0,25 0,0 0,0 0,0 0,0 0,25-25,0 25,-25 0,49-25,-24 0,0 1,25 24,-26-25,26 0,0 0,-1 0,1 1,0-26,-1 25</inkml:trace>
  <inkml:trace contextRef="#ctx0" brushRef="#br0" timeOffset="46112.6375">7938 3349,'-25'0,"25"0,-25 0,25-25,-25 25,1 0,24 0,-25 0,0 0,0 0,25 0,-25 0,1 0,-1 0,25 0,-25 25,0-25,25 0,-25 0,1 24,-1-24,25 25,-25-25,0 25,0-25,1 25,-1-25,25 25,-25-1,0-24,25 25,-25 0,25-25,-24 25,24 0,0-25,-25 24,25 1,0 0,0 0,-25 0,25 0,0 24,0-24,0 25,0-26,0 26,25 0,-25-26,0 26,25-25,-25 24,0-24,24 25,-24-25,25-1,-25 1,25 0,0 0,-25 0,25-1,-1 1,1 0,0 0,0 0,0-25,-1 24,1 1,0 0,0-25,24 25,-24 0,0-25,25 24,-26-24,26 25,-25-25,24 25,1-25,0 0,-1 0,-24 0,25 0,-1 0,1 0,0 0,-26 0,26 0,0-25,-26 25,26 0,0-25,-26 25,1 0,25-24,-25 24,-1-25,1 25,0-25,25 25,-26-25,1 25,0-25,0 1,0 24,-1-25,1 0,0 0,0 0,0 25,-1-24,1-1,0 0,0 0,0 0,-1 1,-24-1,25 0,-25-25,25 26,-25-1,0-25,0 25,0-24,0-1,0 25,0-24,0-1,0 25,-25-24,25 24,-25 0,25 0,-24-24,24 24,-25 0,25 0,-25 0,0 1,0-1,1 0,-1 0,0 0,0 1,-24-1,24 0,-25 0,1 0,-1-24,0 24,1 0,-1 0,-24 1,24-1,-24 25,24-25,-24 0,-1 25,1 0,24-25,-24 25,-1 0,1 25,0-25,24 25,-24-25,-1 25,1 0,24-1,-24 1,-1 25,26-25,-26 24,26 1,-1-1,0 1,1 0,-1-1,25 1,1 24</inkml:trace>
  <inkml:trace contextRef="#ctx0" brushRef="#br0" timeOffset="47129.6957">10468 2952,'0'-25,"-25"25,0-25,1 25,-1 0,0-25,0 25,0 0,0 0,-24 0,24 0,-25 0,26 0,-26 0,25 0,-24 25,-1-25,25 0,-24 25,24-25,-25 25,25 0,1-25,-26 24,25 1,0 0,1 0,-1 24,0-24,0 0,0 25,1-1,24 1,-25-1,25 1,0 0,0 24,0-24,0 24,0-24,0 24,0-24,25 24,-25-24,24-1,-24 26,25-26,0 1,-25-25,25 24,-25 1,25-25,-1 0,-24 24,25-24,0 0,0 0,-25-1,25 26,-1-25,1 0,0-1,0-24,0 25,-1 0,1-25,25 25,-25-25,-1 0,26 25,-25-25,24 0,1-25,0 25,-26 0,26-25,0 0,-1 25,1-25,0 1,-1-1,1 0,-25 25,24-25,1 0,-25 1,24-1,1 0,-25 0,-1 0,26 1,-25-26,0 25,-1 0,1-24,0 24,0-25,0 26,-25-26,24 25,1-24,-25-1,25 25,-25-24,25 24,-25-25,0 25,25 1,-25-26,0 25,0 0,0-24,-25 24,25-25,-25 25,25-24,-25 24,0-25,1 1,-1-1,-25 1,25-1,-24 0,-1 26,1-26,-1 0,0 26,1-1,-1 0,1 0,-26 0,26 1,-1 24,-24 0,24 0,-25 0,1 0,0 0,-1 24,1 1,-25 0,24 25,-24-26,25 26,-26 0,26-1</inkml:trace>
  <inkml:trace contextRef="#ctx0" brushRef="#br0" timeOffset="48091.7507">10046 4812,'-25'-25,"1"0,-1 25,0-24,0 24,0-25,1 25,-1-25,-25 25,25-25,1 0,-26 25,25-24,0 24,-24 0,24-25,0 25,0 0,-24 0,24 0,0 0,-24 0,-1 0,25 25,-25-1,26-24,-26 25,0 0,26 0,-26 24,25-24,-24 0,24 0,0 25,0-26,0 26,1 0,24-1,-25-24,25 25,0-1,0 1,0-1,25 1,-25 0,24-1,1 1,-25-1,25 1,0 0,0-1,24-24,-24 25,0-26,24 26,-24-25,25 0,-1 0,-24-1,25 1,0 0,24-25,-24 25,-1-25,1 25,24-25,-24 0,24 0,1-25,-26 25,26-25,-1 0,-24 25,24-25,-24 1,24-1,-24 0,-1 0,1-25,-25 26,24-1,1-25,-25 25,0-24,24 24,-24-25,0 1,-25 24,25-25,-1 1,-24-1,25 1,-25-1,0 0,0 26,0-26,0 25,0-24,-25 24,25-25,-24 25,24 1,-25-1,0-25,0 25,0 0,-24 1,-1-1,1 0,-1 0,0-24,1 24,-26 0,1 25,-1-25,1 0,0 25,-26 0,26 0,-25 0,24 25,-24-25,0 25,25 25,-26-26,1 26</inkml:trace>
  <inkml:trace contextRef="#ctx0" brushRef="#br0" timeOffset="48976.8013">8260 5730,'-24'0,"-1"-25,0 25,0 0,0 0,0 0,1 0,-26 25,25-25,0 0,-24 25,24-1,0-24,-24 25,24 0,0 0,0 25,0-26,1 26,-1-25,25 24,-25 1,25 0,0 24,-25-24,25-1,0 26,0-26,25 26,-25-26,25 1,0-1,-25 1,24-25,1 0,0 24,0-24,0 0,24-25,-24 25,25-25,-26 25,26-25,-25 0,24-25,1 25,0-25,-1 25,1-25,0 0,-1 0,-24-24,25 24,-1 0,-24-24,0 24,24-25,-24 1,0-1,0 25,0-24,-25-1,24 0,-24 1,0-1,0 1,0-1,-24 0,-1-24,0 24,0 1,-24 24,24-25,-25 1,1 24,-1 0,0 0,26 0,-26 25,0-24,1 24,-1 0,0 24,26-24,-26 25,0 0,26 0,-26 0,25-1</inkml:trace>
  <inkml:trace contextRef="#ctx0" brushRef="#br0" timeOffset="49647.8397">8285 7094,'0'-25,"-25"1,25-1,0 0,-24 0,24 0,-25 25,0-24,0-1,25 25,-25 0,0-25,1 25,-1 0,25 0,-25 0,0 0,0 0,1 0,-1 25,25 0,-25-25,0 24,0 26,1-25,-1 24,0-24,0 25,0-1,1 1,24 0,-25 24,0-24,25-1,-25 1,25 24,0-24,0-1,0 1,0 0,0 24,25-24,0-26,-25 26,25 0,-1-25,1-1,0 1,0 0,24 0,-24 0,0-25,25 0,-26 0,26 0,0 0,-26 0,26-25,0 25,-25-25,24 0,1-24,-25 24,24 0,-24-25,0 25,0-24,-1-1,1 1,-25-1,25 25,-25-24,25-26,-25 26,0-1,0 0,0 1,-25-1,0 1,0-1,1 0,-26 1,0-1,1 1,-1 24,1 0,-1 0,0 0,1 1,-1 24,25 0,-24 0,-1 0,0 0,26 24,-26 1,25-25</inkml:trace>
  <inkml:trace contextRef="#ctx0" brushRef="#br0" timeOffset="50264.875">7094 7069,'0'-24,"-24"24,24-25,-25 25,25-25,-25 25,25 0,-25 0,0 0,25 0,-24 0,-1 0,0 0,25 25,-25 0,0-1,1 1,-1 0,25 0,-25 24,0-24,25 25,-25-1,25 1,0-25,0 24,0 1,0 0,0-1,0 1,0-25,25 24,0-24,0 25,0-26,-1 1,1 0,0-25,25 25,-26-25,26 0,-25 0,24 0,-24 0,25-25,-25 25,24-25,1 0,-25 1,24-1,-24 0,25 0,-25 0,-1 1,1-26,0 25,0 0,0-24,-1 24,-24-25,25 26,-25-26,0 25,0-24,0 24,-25-25,25 25,-24-24,-1-1,0 1,-25 24,1-25,-1 1,1 24,-1 0,0-25,-24 50,24-25,1 1,-1 24,0 0,1 0,-1 0,25 24,-24-24,24 25,0 0,-24-25,24 25</inkml:trace>
  <inkml:trace contextRef="#ctx0" brushRef="#br0" timeOffset="50842.9081">7070 5829,'-25'0,"25"-25,-25 25,25-25,-25 25,25-24,-25 24,25 0,-24 0,24 0,-25 0,25 0,-25 0,25 0,-25 24,25-24,-25 0,25 25,-24 0,24 0,-25 0,0 0,25-1,-25 26,0 0,25-1,-24 1,24-1,-25 26,25-26,0 26,0-26,0 26,0-26,25 1,-1 0,-24-1,25 1,0-25,25 24,-26-24,1 0,0-25,25 25,-26 0,1-25,25 0,-25 0,24 0,1-25,-25 25,24-25,1 0,-25 0,24 0,-24 1,25-1,-25 0,24 0,-24-24,0 24,24-25,-24 25,0-24,-25 24,25-25,-25 1,25-1,-25 25,0-24,0-1,-25 1,0-1,0 0,-24 1,24-1,-25 1,-24-1,24 25,1-25,-26 26,26-1,-1 0,0 0,1 0,-1 25,0 0,1 0,24 0,-25 25,26-25,-1 25</inkml:trace>
  <inkml:trace contextRef="#ctx0" brushRef="#br0" timeOffset="51424.9413">6822 4638,'0'-24,"0"-1,0 0,0 25,0-25,0 25,0-25,0 25,0 0,-25-24,25 24,0 0,0 0,-25 0,25 0,0 0,-25 0,25 0,-25 24,25-24,-24 25,-1 0,0 0,25 0,-25-1,0 26,1 0,-1-1,0 1,25 0,-25-1,25 1,-25-1,25 26,0-26,0 1,25 0,-25-1,25 1,0-25,0 24,24-24,-24 0,0 0,24-1,1-24,-25 0,24 0,1 0,0 0,-26 0,26-24,0-1,-1 0,1 0,0 0,-1 1,1-26,-25 25,24-24,-24 24,25-25,-26 1,1-1,0 0,0 26,-25-26,0 0,0-24,-25 24,25 1,-25-1,-24 0,-1 1,0-1,1 1,-26-1,26 25,-26 0,26 1,-26-1,26 0,-1 25,0-25,1 25,-1 0,1 25,24-25,-25 25,25-25</inkml:trace>
  <inkml:trace contextRef="#ctx0" brushRef="#br0" timeOffset="51957.9718">6574 3398,'0'0,"0"-25,0 25,0 0,0 0,-25 0,25 25,0-25,-25 0,25 0,-25 25,25-25,-25 25,1 0,24-1,-25 1,0 0,0 0,25 0,-25-1,1 26,24-25,-25 25,25-1,0 1,-25-1,25 1,0-25,25 24,-25 1,0 0,25-26,-1 1,1 0,0 0,25 0,-26-1,26-24,0 0,-26 0,26 0,0 0,-1-24,-24-1,25 25,-26-25,26 0,-25-24,24 24,-24 0,0-25,0 26,0-26,-1 0,1 26,0-26,0 0,-25 1,25 24,-25-25,0 25,0-24,-25 24,25-25,-25 26,0-1,-24-25,24 25,-25 1,1-1,-1 0,-24 25,24-25,0 25,-24 0,24 25,-24-25,24 25,-24 24,24-24,1 25,-1-1,1 1</inkml:trace>
  <inkml:trace contextRef="#ctx0" brushRef="#br0" timeOffset="58097.323">10369 4242,'0'0,"25"0,-25 0,0 0,24 24,-24-24,25 0,-25 0,25 0,0 0,0 0,-1 0,1 0,0 0,25 0,-26 0,1-24,25 24,-25 0,-1 0,1 0</inkml:trace>
  <inkml:trace contextRef="#ctx0" brushRef="#br0" timeOffset="58717.3584">8111 4638,'0'0,"25"0,0 0,-25 0,25 0,25 0,-26 0,26 0,-25-24,24 24,1-25,24 25,-24-25,0 25,-1 0,1-25,-1 25,1 0,0-25,-26 25,26 0</inkml:trace>
  <inkml:trace contextRef="#ctx0" brushRef="#br0" timeOffset="59153.3834">8087 5631,'0'0,"0"0,0 0,0 24,0-24,24 0,1 0,-25 0,25 0,25 0,-25-24,24 24,1 0,-1 0,1 0,24 0,-24-25,24 25,-24 0,0 0,-1 0</inkml:trace>
  <inkml:trace contextRef="#ctx0" brushRef="#br0" timeOffset="63043.6059">8781 4589,'75'0,"-26"0,1 0,-1 0,1 0,0 0,-26 0</inkml:trace>
  <inkml:trace contextRef="#ctx0" brushRef="#br0" timeOffset="65065.7216">15503 2877,'0'0,"0"0,0 0,25 0,-25-24,0 24,25 0,0-25,-25 25,24-25,1 25,0-25,0 25,25-25,-26 25,1-24,0 24,25-25,-26 25,1-25,0 25,0 0,0-25,-1 25,1 0,-25-25</inkml:trace>
  <inkml:trace contextRef="#ctx0" brushRef="#br0" timeOffset="65390.7401">15528 2654,'0'0,"0"0,0 0,0 0,0 0,0 0,0 0,0 0,0 0,0 0,0 0,0 0,0 25,0-25,0 0,0 25,-25-25,25 25,0-25,0 24,-25 1,25 0,0-25,-24 25,24 0,0-25,0 24,0-24,0 25,0-25,0 0,24 25,-24-25,25 0,0 0,0 0,0 0,-1-25,26 25,-25 0,25-25</inkml:trace>
  <inkml:trace contextRef="#ctx0" brushRef="#br0" timeOffset="65953.7723">15900 4366,'0'0,"0"0,-25 0,25 0,0-25,0 25,0 0,0 0,25 0,0-25,-25 25,25-25,0 25,-1 0,1-25,0 25,0-24,0 24,-1-25,1 25,-25-25,25 25,0 0,-25-25,25 25,-25 0</inkml:trace>
  <inkml:trace contextRef="#ctx0" brushRef="#br0" timeOffset="66205.7868">15925 4142,'0'0,"-25"0,25 0,0 0,0 0,0 0,0 0,0 0,0 0,0 0,0 0,0 0,0 25,-25-25,25 0,0 25,-24-25,24 25,0 0,-25-1,25 1,-25 0,25 0,0 0,-25-1,25-24,0 25,0-25,0 25,25-25,0 0,-25 25,25-25,24 0,-24-25,25 25,-26-25,26 25</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49:16.689"/>
    </inkml:context>
    <inkml:brush xml:id="br0">
      <inkml:brushProperty name="width" value="0.05292" units="cm"/>
      <inkml:brushProperty name="height" value="0.05292" units="cm"/>
      <inkml:brushProperty name="color" value="#FF0000"/>
    </inkml:brush>
  </inkml:definitions>
  <inkml:trace contextRef="#ctx0" brushRef="#br0">23664 6077,'0'0,"-25"0,25-25,0 25,0 0,-25 0,25-24,0 24,-24 0,24 0,0-25,-25 25,25-25,-25 25,25 0,-25-25,25 25,-25 0,25-25,-24 25,24 0,-25 0,25-24,-25 24,0 0,0 0,1-25,-1 25,25 0,-25 0,0 0,0 0,1-25,-1 25,0 0,0 0,0 0,1 0,-1-25,0 25,0 0,0 0,0 0,1 0,-1 0,0 0,0-25,25 25,-25 0,1 0,-1 0,0 0,0 0,0 0,1-25,24 25,-25 0,0 0,0 0,0 0,1 0,-1 0,0-24,0 24,0 0,1 0,24 0,-25 0,0 0,0 0,25 0,-25 0,1 0,24 0,-25 0,25 0,-25 0,25 0,-25 0,25 0,0 0,-25 0,25-25,-24 25,24 0,-25 0,25 0,-25 0,25 0,-25 25,25-25,-25 0,1 0,-1 0,0 0,0 24,0-24,0 0,1 0,-1 0,25 25,-25-25,0 0,0 0,1 0,-1 25,25-25,-25 0,0 0,25 0,-25 0,1 25,-1-25,25 0,-25 0,0 0,25 25,-25-25,25 0,-24 0,24 25,-25-25,0 0,25 24,-25-24,25 0,-25 0,25 25,-24-25,24 0,-25 25,0-25,25 0,-25 25,25-25,-25 0,1 25,24-25,-25 0,0 24,25-24,-25 0,0 25,25-25,-24 0,-1 25,25-25,-25 0,25 25,-25-25,0 0,25 25,-24-25,24 24,-25-24,25 0,-25 25,25-25,-25 25,25-25,-25 25,25-25,0 0,-24 25,24-25,0 24,0-24,-25 0,25 25,0-25,-25 25,25-25,0 25,0-25,-25 25,25-25,0 24,0-24,-25 25,25-25,0 25,0 0,0-25,0 25,0-25,0 24,0 1,-25-25,25 25,0-25,0 25,0 0,0-25,0 24,0-24,0 25,0-25,0 25,0 0,0-25,0 25,0-25,0 24,0 1,0-25,0 25,0 0,0-25,0 25,0 0,25-25,-25 24,0 1,0-25,0 25,25 0,-25-25,0 25,25-25,-25 24,0-24,25 25,-25 0,0-25,25 25,-25-25,24 25,-24-25,25 24,-25-24,25 25,0-25,-25 25,25-25,-1 25,-24-25,25 25,0-25,-25 24,25-24,0 0,-25 25,24-25,1 25,-25-25,25 0,-25 25,25-25,0 0,-25 25,24-25,1 0,-25 24,25-24,-25 0,25 25,0-25,-25 0,24 25,-24-25,25 0,0 0,-25 25,25-25,0 0,-25 25,24-25,1 0,-25 0,25 24,0-24,0 0,-25 0,24 0,1 25,0-25,-25 0,25 0,0 0,-1 0,-24 25,25-25,0 0,0 0,0 25,-1-25,1 0,0 0,0 0,0 0,0 0,-25 0,24 25,1-25,0 0,0 0,0 0,-1 0,1 0,-25 0,25 0,0 0,0 0,-1 0,1 0,-25 24,25-24,0 0,0 0,-25 0,24 0,1 0,0 0,0 0,-25 0,25 0,-1 0,1 0,-25 0,25 0,0 0,0 25,-25-25,24 0,1 0,0 0,0 0,0 0,-25 0,24 0,1 0,0 0,0 0,-25 0,25 0,-1 0,-24 0,25 0,0-25,-25 25,25 0,0 0,0 0,-25 0,24 0,1 0,-25 0,25 0,0-24,-25 24,25 0,-1 0,1 0,0 0,-25-25,25 25,0 0,-1 0,1-25,0 25,-25 0,25-25,0 25,-25 0,24-25,1 25,0 0,-25-24,25 24,0-25,-25 25,24-25,-24 0,25 25,0-25,-25 1,25 24,-25-25,25 0,-25 0,24 25,-24-25,25 1,-25-1,25 0,-25 25,25-25,-25 0,0 1,0 24,25-25,-25 0,0 0,0 0,0 1,0-1,0 0,0 25,0-25,0 0,0 1,0-1,0 0,0 0,0 0,0 0,0 1,0-1,0 0,0 25,0-25,-25 0,25 25,0-24,0-1,0 0,0 25,-25-25,25 0,0 1,0-1,0 25,0-25,0 0,0 0,0 1,0-26,0 25,-25 0,25 1,0-1,0-25,0 25,0 1,0-1,-25 0,25 0,0 0,-24 25,24-24,-25 24,0-25,25 25,-25-25,0 25,1-25,-1 25,-25 0,25-25,-24 25,24 0</inkml:trace>
  <inkml:trace contextRef="#ctx0" brushRef="#br0" timeOffset="1820.1041">24532 6350,'0'-25,"0"25,0 0,0 0,0 0,0 0,0 0,0 0,-25 0,25 0,0 25,-24-25,-1 25,25 0,-25-1,0 26,0-25,25 24,-24 1,-1 0,0-1,25-24,-25 25,25-26,-25 26,25-25,0 0,0 0,0-1,0 1,0 0,0-25,25 25,-25-25,25 0,-25 0,25 0,-25 0,25 0,-25 0,24-25,1 25,-25-25,25 0,-25 25,25-24,-25-1,25 25,-25-25,0 0,0 25,0-25,0 0,0 25,0-24,0 24,-25-25,25 25,-25 0,25 0,-25 0,25 0,-25 0,1 25,24-25,-25 0,0 24,25-24,-25 0,25 25</inkml:trace>
  <inkml:trace contextRef="#ctx0" brushRef="#br0" timeOffset="2184.1249">24731 6474,'24'-25,"-24"25,0-25,0 25,0 0,0 0,0 0,0 0,0 0,0 0,-24 25,24-25,-25 25,25 0,-25 0,0-1,25 1,-25 25,25-25,-24-1,24 1,0 0,0 0,0 0,0-1,0-24,0 25,0 0,0-25,24 0,-24 25,25-25,-25 0,0 0,25 0,-25 0,25 0,-25-25,25 25,-25 0,24-25,-24 25,25-25,-25 25,0-24,0 24,0-25,0 25,0-25,0 25,0 0,-25-25,25 25,0 0,-24 0,24 0,-25 0,25 0,-25 0,25 0,0 0,0 0</inkml:trace>
  <inkml:trace contextRef="#ctx0" brushRef="#br0" timeOffset="2513.1437">24979 6499,'0'-25,"0"25,0 0,0 0,0 0,0 0,0 0,0 0,0 0,0 0,0 0,0 0,0 25,0-25,-25 25,25-25,-25 24,25 1,0 0,0 0,0 0,0-25,0 24,0 1,0 0,0-25,25 25,-25-25,25 25,-25-25,24 0,-24 0,25 0,0 0,0 0,-25 0,25 0,-1 0,1-25,-25 25,25-25,-25 25,0-25,25 0,-25 1,0 24,0-25,0 0,0 0,0 0,-25 1,0-1,25 0,-25 0,1 0,-26 25,25-24,0 24,-24 0,24 24</inkml:trace>
  <inkml:trace contextRef="#ctx0" brushRef="#br0" timeOffset="4890.2797">23614 8558,'0'0,"0"-25,-24 25,24 0,0 0,-25-25,25 25,-25-25,25 25,-25 0,0-25,25 25,-24 0,-1-24,0 24,0 0,0-25,1 25,-1 0,0-25,0 25,0 0,1-25,-1 25,0 0,0 0,0-25,1 25,-1 0,0 0,0 0,0 0,0 0,-24 0,24 0,0 0,0 0,1 25,-1-25,0 0,0 0,0 0,1 0,-1 0,0 0,0 0,0 0,1 25,-1-25,0 0,0 0,0 0,1 0,-1 0,0 0,25 25,-25-25,0 0,1 0,-1 0,0 0,0 0,25 0,-25 0,1 0,-1 0,0 0,0 0,25 0,-25 0,1 25,-1-25,0 0,0 0,-25 0,26 0,-1 0,0 0,0 0,0 0,1 0,-1 24,0-24,0 0,0 0,25 0,-24 25,-1-25,0 0,0 0,0 25,1-25,-1 0,25 25,-25-25,0 0,0 25,1-25,24 0,-25 24,0-24,0 0,0 25,25-25,-24 25,-1-25,0 0,0 25,25-25,-25 25,1-25,-1 0,0 24,25-24,-25 25,0-25,1 25,-1-25,25 25,-25-25,0 25,0-25,25 24,-24-24,-1 25,25-25,-25 25,0-25,0 25,0-25,25 25,-24-25,-1 24,0-24,25 25,-25-25,0 25,1-25,24 25,-25-25,25 25,-25-25,25 25,-25-25,25 24,0-24,-25 25,25 0,0-25,0 25,0 0,-24-1,24 1,0-25,0 50,0-25,0-1,0 1,0 0,24 0,-24 0,0-1,0 1,0 0,25 25,-25-26,0 1,0 0,25 0,-25 0,0-1,25 1,-25 0,0 0,25 0,-25-1,24 1,-24-25,25 25,0 0,0 0,-25-1,25 1,-1 0,1-25,0 25,0 0,0 0,24-25,-24 24,0 1,25 0,-26-25,1 25,25 0,-25-25,24 24,-24-24,0 25,24-25,-24 0,0 25,25-25,-26 0,26 0,-25 25,24-25,-24 0,25 0,-25 0,24 0,1 0,-25 0,24 0,-24 0,25 0,-26 0,1 0,25 0,-25 0,0 0,24 0,-24-25,0 25,0 0,-1 0,26 0,-25 0,0-25,-1 25,26 0,-25 0,0 0,-1-25,26 25,-25 0,0 0,-1-24,26 24,-25 0,0-25,-1 25,1 0,0-25,25 25,-26 0,1-25,0 25,0 0,0-25,-1 25,1-24,0 24,0-25,0 0,0 25,-1-25,1 25,0-25,0 0,0 25,24-24,-24-1,0 25,0-25,-1 0,1 0,0 1,0 24,0-25,-1 0,1 0,0 0,-25 1,25-1,0 0,-25 25,24-25,1 0,-25 1,25-1,0 25,-25-25,25 0,-25 0,24 1,-24-1,0 25,25-25,-25 0,25 0,-25 1,0-1,25 0,-25 0,0 0,25 1,-25-1,0 0,0 0,0 0,24 1,-24-1,0 0,0 0,0 25,0-25,0 0,0 1,0 24,0-25,-24 0,24 0,0 0,0 1,0 24,-25-25,25-25,0 25,-25 1,25-1,-25 0,25-25,-25 26,25-1,-24 0,24-25,-25 26,0-1,0 0,25 0,-25 25,1-25,-1 1,0 24,0-25,-24 25,24 0,-25 0,1 0,-1 0,0 0,1 0,-1 0</inkml:trace>
  <inkml:trace contextRef="#ctx0" brushRef="#br0" timeOffset="6660.3809">19919 11013,'0'-25,"0"25,0-24,0 24,0-25,-25 25,25 0,0 0,-25 0,25 0,0 0,-25 0,25 0,-25 0,0 25,25-25,-24 24,-1 26,0-25,0 0,0 24,1 1,-1 0,0-1,0 1,0-25,25 24,-24 1,24-25,0 24,0-24,0 0,0 0,0-1,0 1,24-25,-24 25,25-25,0 0,-25 0,25 0,0 0,-1-25,1 25,0-25,0 25,0-24,-25-1,24 0,1 0,0 25,-25-25,0 1,25-1,-25 25,0-25,0 25,-25-25,25 0,-25 25,25 0,-25-24,1 24,24 0,-25 0,0 24,0-24,25 0,-25 25,1-25,24 25,-25-25,25 25</inkml:trace>
  <inkml:trace contextRef="#ctx0" brushRef="#br0" timeOffset="7032.4022">20191 11088,'0'-25,"25"25,0-25,-25 25,25 0,-25 0,0 0,0 0,0 0,-25 0,25 25,-25-25,25 25,-25-1,1 1,-1 25,0-25,0 24,25-24,-25 25,25-1,-24-24,24 25,0-25,-25-1,25 1,0 0,0 0,25 0,-25-25,24 24,1-24,-25 0,25 0,-25 0,25 0,0 0,-25 0,24 0,1-24,-25 24,25 0,-25-25,0 25,25-25,-25 25,0-25,0 0,0 25,0-24,0 24,-25-25,25 25,-25 0,0-25,25 25,-24 0,-1 0,25 0,-25 0,0 0,25 0,-25 0,25 0</inkml:trace>
  <inkml:trace contextRef="#ctx0" brushRef="#br0" timeOffset="7368.4214">20464 11237,'0'0,"25"-25,-25 25,25 0,-25 0,0 0,0 0,0 0,0 25,-25-25,25 24,0-24,-25 25,25 0,-25 0,25 0,0-1,0 1,0 0,0 0,0 0,0-25,0 24,25-24,-25 25,25-25,0 25,-25-25,25 0,-25 0,24 0,1 0,-25 0,25-25,0 25,-25-25,25 25,-1-24,-24 24,25-25,-25 25,0-25,0 0,25 0,-25 25,0-24,0-1,-25 0,25 0,-25 0,25 1,-24 24,-1-25,0 0,25 25,-25-25,0 25,1 0,24 0,-25 0</inkml:trace>
  <inkml:trace contextRef="#ctx0" brushRef="#br0" timeOffset="7637.4368">21060 10939,'24'0,"-24"0,0 0,0 0,0 25,0-25,0 0,0 24,0-24,-24 25,24-25,0 0,-25 25,25-25,0 0,0 0,0 25,0-25,0 0,0 0,0 0,25-25,-25 25,0 0,24 0,-24-25,25 25,-25-25,0 25,0 0,0-24,0 24,0 0,0-25,0 25,0 0,0 0</inkml:trace>
  <inkml:trace contextRef="#ctx0" brushRef="#br0" timeOffset="7896.4516">21060 11286,'0'0,"0"25,0-25,0 25,0-25,0 25,0-25,0 24,0-24,0 0,0 0,0 25,0-25,24 0,-24 0,0 0,25 0,-25 0,25 0,-25 0,0 0,25-25,-25 25,25 0,-25-24,0 24,0-25,0 25,0-25,0 25,0 0,0 0,-25-25,0 25,25 0,-25 0,0 0,1 0</inkml:trace>
  <inkml:trace contextRef="#ctx0" brushRef="#br0" timeOffset="8893.5087">21804 11162,'0'0,"0"0,0-25,0 25,0-25,0 1,0 24,0-25,24 25,1-25,-25 0,25 25,0-25,0 25,-1-24,1 24,0 0,0 0,-25 0,25 0,0 24,-25-24,24 25,-24 0,0 25,0-26,0 1,0 25,0-25,-24 24,-1-24,25 25,-25-25,-25-1,25 26,1-25,-1 0,0-25,0 24,0 1,1-25,24 0,-25 0,25 0,-25 0,25 0,0 0,0-25,0 25,0-24,0-1,0 25,0-25,0 0,0 25,0-25,25 25,-25-24,25 24,-25-25,24 25,1 0,-25 0,25 25,0-25,0 24,-1-24,1 25,0-25,0 25,0-25,-25 25,25 0,-1-25,1 24,0-24,-25 0,25 25,0-25,-25 0</inkml:trace>
  <inkml:trace contextRef="#ctx0" brushRef="#br0" timeOffset="9108.521">22374 11038,'0'0,"0"0,0 0,0 0,0 0,0 25,25-25,-25 25,25-1,-25-24,25 25,-25 0,24 0,1 0,-25 0,25-25,0 24,-25 1,25-25,-25 0,24 25,-24-25,0 0,0 0,0 25,25-25,-25 0</inkml:trace>
  <inkml:trace contextRef="#ctx0" brushRef="#br0" timeOffset="9288.5313">22597 11013,'0'-25,"-24"25,24 0,0 0,-25 0,25 0,0 0,-25 25,25-25,-25 25,0 0,25 0,-24-1,-1 1,0 0,25 25,-25-25,0-1,1 1,24 0,-25 25,25-50,-25 24,25 1,-25 0,25 0,0-25,0 25</inkml:trace>
  <inkml:trace contextRef="#ctx0" brushRef="#br0" timeOffset="9636.5512">22895 10939,'0'0,"25"0,-25 0,0 0,0 0,0 0,0 25,0-25,-25 24,25 1,-25 0,25 0,-25 24,25-24,-24 0,24 25,-25-25,25-1,0 26,0-25,25 0,-25-25,24 24,-24 1,25-25,0 25,-25-25,25 0,-25 0,25 0,-1 0,-24 0,25 0,-25 0,25 0,-25-25,25 25,-25 0,0-25,0 25,0-24,0 24,0 0,0-25,-25 25,25-25,-25 25,0 0,1-25,-1 25,0 0,0 0,0 0,1 0,-1 0,0 0</inkml:trace>
  <inkml:trace contextRef="#ctx0" brushRef="#br0" timeOffset="9992.5715">23416 10889,'25'-25,"0"25,-25-24,24 24,-24 0,0-25,0 25,0 25,-24-25,24 0,-25 24,0 1,0 0,0 0,1 0,24 24,-25 1,0-25,0 24,25-24,0 25,0-25,0-1,0 1,0 0,0 0,25 0,-25-25,25 24,0-24,-25 0,24 0,1 0,0 0,0 0,-25 0,25 0,-1-24,1 24,-25-25,25 25,-25-25,25 25,-25-25,0 25,0-25,0 1,-25 24,0-25,25 25,-25-25,1 25,-1-25,0 25,0 0,0 0,1-25,-1 25</inkml:trace>
  <inkml:trace contextRef="#ctx0" brushRef="#br0" timeOffset="10316.5901">23813 10939,'25'-25,"-1"25,-24 0,25 0,-25-25,0 25,0 0,0 25,0-25,-25 0,25 25,0 0,-24-25,24 24,-25 1,25 0,-25 0,25 0,0-1,0 1,0 0,0 0,25 0,-25-25,25 25,-1-25,1 24,0-24,0 0,0 0,-1-24,1 24,0 0,0-25,0 25,0-25,-1 0,1 0,0 0,0 25,0-24,-25-26,0 25,0 0,0 1,0-1,-25-25,0 25,0 1,0-1,-24 0,24 0,-25 0,1 25,-1 0</inkml:trace>
  <inkml:trace contextRef="#ctx0" brushRef="#br0" timeOffset="11228.6422">20985 9500,'0'0,"-25"0,25 0,-24 0,24 0,-25 0,25 0,0 0,0 0,0 0,0 0,0 0,0 0,0 0,25 0,-1 0,1 0,0 0,0 0,24-25,1 25,24 0,-24 0,24-24,-24 24,49-25,-24 25,-1 0,25-25,-24 25,24 0,0-25,-24 25,24 0,0 0,0 0,0-25,1 25,-1 0,0 0,-25 0,26-24,-26 24,25 0,-24 0,-1-25,-24 25,24 0,1 0,-26 0,1-25,-1 25,1 0,0 0,-26 0,1 0,0 0,0 0,0 0,-1 0,-24 0,0 0,25 0,-25 0,0-25,0 25,0 0,0 0,0 0,0 0,0 0,0 0,0 0,0 0,0 0,0 0</inkml:trace>
  <inkml:trace contextRef="#ctx0" brushRef="#br0" timeOffset="11960.6841">21258 10195,'0'0,"0"0,0 0,0 0,0 0,25 0,0 0,-1 0,1 0,0 0,0 0,24 0,1 0,0 0,-1 0,26 0,-26 0,26 0,-1 0,0-25,26 25,-26 0,25 0,-24 0,24 0,0 0,-24 0,24 0,0 0,0 0,-24-25,24 25,0 0,-24 0,24 0,0-25,-25 25,26 0,-26 0,0 0,1 0,-1 0,1 0,-26 0,1 0,0 0,-1 0,-24 0,25 0,-26 0,1 0,-25 0,25 0,-25 0,0 0,0 0,0 0,0 0,0 0,0 0,0 0,0 0,0 0,0 0,0 0,0 0,0 0,0 0,-25 0,25 0</inkml:trace>
  <inkml:trace contextRef="#ctx0" brushRef="#br0" timeOffset="13653.7809">22597 11435,'0'0,"0"0,0 0,0 0,0 0,0 0,0-25,0 25,25 0,-25 0,25-25,0 25,24-24,-24 24,25-25,-1 0,1 0,24 0,-24 1,25-1,-1-25,25 25,-24-24,24 24,0-25,-25 25,26-24,-1 24,-25-25,25 26,-24-1,-1-25,-24 25,0 1,-1 24,-24-25,0 0,0 25,-1-25,-24 25,25 0,-25 0,0 0,0 0,0 0,-25 0</inkml:trace>
  <inkml:trace contextRef="#ctx0" brushRef="#br0" timeOffset="14424.825">19398 11931,'0'0,"0"0,0 0,0 0,24 0,-24 0,25-25,-25 25,50-25,-25 25,24-24,-24-1,25 0,24 0,-24 0,24-24,1 24,-1 0,0-24,26 24,-26-25,25 1,-24 24,24-25,0 25,-25-24,1 24,24-25,-49 26,24-1,-24 0,-1 0,1 0,-25 0,0 25,-1-24,1 24,-25 0,0-25,0 25,0 0,0 0,-25 0,25 0,-24 0,-1 25</inkml:trace>
  <inkml:trace contextRef="#ctx0" brushRef="#br0" timeOffset="15125.8651">20142 12477,'0'0,"0"-25,0 25,0 0,-25-25,25 25,0 0,0 0,0-25,0 25,0 0,0 0,0 0,0 25,0-25,0 0,0 25,0 0,0 0,0-1,25 1,-25 25,0-25,0 24,0-24,0 25,25-26,-25 26,0-25,0 0,0-1,0 1,0 0,0 0,0-25,24 25,-24-25,0 0</inkml:trace>
  <inkml:trace contextRef="#ctx0" brushRef="#br0" timeOffset="15344.8777">20539 12526,'0'0,"0"-24,24 24,-24 0,0 0,0-25,0 25,0 0,0-25,0 25,0 0,0 0,0 0,0 0,0 0,0 0,0 0,0 0,0 0,0 0,0 0</inkml:trace>
  <inkml:trace contextRef="#ctx0" brushRef="#br0" timeOffset="15496.8864">20638 12725,'0'0,"0"0,0 0,0 0,0 0,0 0,0 0,0 0,0 0,0 0</inkml:trace>
  <inkml:trace contextRef="#ctx0" brushRef="#br0" timeOffset="15894.9091">21035 12353,'0'0,"0"-25,25 25,-25 0,0-25,24 25,-24 0,25-25,0 25,0 0,-25 0,25 0,-1 0,1 0,0 25,-25-25,25 0,-25 25,25 0,-25 0,0-1,0 1,-25 0,25 0,-25 24,0-24,25 25,-25-25,1-1,-1 1,25 0,-25 0,25 0,-25-25,25 0,0 24,0-24,0 0,0 0,0 0,0-24,25 24,0 0,-25-25,25 25,-1 0,1-25,0 25,25-25,-26 0,1 25,0-24,25 24,-26-25,1 25,25-25,-25 25,-1-25,1 25,0 0,0 0,0 0,-25 0,24 0,-24 0,0 0,0 25</inkml:trace>
  <inkml:trace contextRef="#ctx0" brushRef="#br0" timeOffset="16208.9271">20439 13395,'25'-25,"25"0,-1 0,1 0,24 1,1-1,-1 0,1 0,24-25,-25 26,26-1,-26 0,25 0,0-24,-24 24,24 0,-25 0,26 0,-26 1,0-1,-24 0,25 0,-26 0,1 25,-25-24,24 24,-24-25,-25 25,25 0,-25 0,0-25,0 25,0 0,0 0,-25 0,0 25,0-25,1 0,-1 25</inkml:trace>
  <inkml:trace contextRef="#ctx0" brushRef="#br0" timeOffset="17167.9819">6574 18157,'-50'-25,"0"0,1 25,-1-24,1-1,-1 25,25-25,0 0,1 25,-1 0,0-25,25 25,0 0,-25 0,25 0,0 0,0 25,25-25,-25 25,25 0,-25-25,25 49,-25-24,24 0,1 0,-25 0,25-1,0 1,0 0,-1-25,1 25,0-25,0-25,24 25,-24-25,25 0,-25 1,24-1,1-25,-1 1,-24-1,25 0,-1 1,1-1,-25-24,24 24,1 1,0-1,-26 0,26 1,-25-1,25 0,-26 26,1-1,0-25,0 50,-25-25,0 25,0 0</inkml:trace>
  <inkml:trace contextRef="#ctx0" brushRef="#br0" timeOffset="17456.9985">6425 18207,'-25'24,"25"-24,-25 0,25 0,0 0,0 0,0 0,0 0,0 0,0 0,25 0,0 0,-25-24,25 24,-1 0,1 24,0-24,0 0,0 25,-1-25,1 25,0 0,-25-25,25 25,0-25,-1 24,1-24,0 0,0 0,0 0,-1-24,1-1,25 0,-1 0,-24-24,25-1,-1 0,26-24,-25 24,-1-24,26 0,-1-1,-24 1,24-1,-24 26,24-26,-24 1,24 24</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55:54.839"/>
    </inkml:context>
    <inkml:brush xml:id="br0">
      <inkml:brushProperty name="width" value="0.05292" units="cm"/>
      <inkml:brushProperty name="height" value="0.05292" units="cm"/>
      <inkml:brushProperty name="color" value="#FF0000"/>
    </inkml:brush>
  </inkml:definitions>
  <inkml:trace contextRef="#ctx0" brushRef="#br0">20291 10344,'0'0,"0"0,0 0,0 0,0 0,0 0,0 0,0 0,0 0,0 0,24 0,-24 0,25 0,0 0,0 0,0 0,24 0,1 0,-1 0,1-25,0 25,24 0,0-25,1 25,-1-25,1 25,-1 0,1-25,-1 25,0-24,-24 24,24 0,-24-25,0 25,-1 0,1-25,-25 25,24 0,-24 0,0 0,-25 0,25 0,-25 0,0-25,0 25,0 0,0 0,0 0,0 0,0 0,0 0,0 0,0 0,0 0</inkml:trace>
  <inkml:trace contextRef="#ctx0" brushRef="#br0" timeOffset="700.04">20117 10765,'0'0,"0"0,0 0,0-25,0 25,-25 0,25 0,0 25,0-25,0 0,0 25,0-25,0 25,25 0,-25-1,0 1,25 0,-25 0,0 0,0 24,25-24,-25 0,0 0,0-1,0 1,0 0,24 0,-24-25,0 25,0-25,0 0</inkml:trace>
  <inkml:trace contextRef="#ctx0" brushRef="#br0" timeOffset="1357.0776">20390 10790,'0'-25,"0"25,0 0,0-25,0 25,0 0,0-24,25 24,-25 0,0-25,24 25,-24 0,25 0,-25-25,25 25,0 0,0 0,-25 0,24 0,1 0,0 0,0 25,-25-25,25 25,-1-25,-24 24,25 1,-25-25,0 25,0 0,0 0,0-1,-25 1,25 0,-24 0,24 0,-25-1,0 1,0 0,25 0,-25 0,1-25,-1 24,25-24,-25 0,25 0,-25 0,25 0,0 0,-25-24,25 24,0-25,0 25,0-25,0 0,0 25,0-25,0 25,25-24,-25-1,25 25,-25 0,25 0,-25 0,25 0,-25 0,24 0,-24 0,25 0,0 25,-25-25,25 24,-25-24,25 25,-25-25,24 25,-24-25,25 0,-25 25,0-25,25 0,-25 0</inkml:trace>
  <inkml:trace contextRef="#ctx0" brushRef="#br0" timeOffset="1740.0995">20886 10616,'0'0,"0"0,0-24,0 24,0 0,0 0,0 0,0 0,0 0,0 24,0-24,0 0,-25 25,25 0,0-25,-25 25,25 24,0-24,-25 0,25 0,0 24,0-24,0 0,0 0,0 0,0-1,0 1,0 0,25-25,-25 25,0-25,25 25,-25-25,25 0,-25 0,25 0,-25 0,25 0,-25-25,24 25,-24 0,25-25,-25 25,0-25,25 25,-25-25,0 25,0-24,0 24,0-25,0 25,0-25,-25 25,25 0,0-25,-25 25,25 0,-24 0,-1 0,25 0,-25 0,25 25,-25-25,25 0</inkml:trace>
  <inkml:trace contextRef="#ctx0" brushRef="#br0" timeOffset="2088.1194">21233 10666,'0'0,"25"0,-25 0,0 0,0 0,0 0,0 0,-25 0,25 0,-25 0,25 25,-24-25,24 25,-25-25,25 24,-25 1,25 0,0 0,0 0,0-1,0 1,0-25,0 25,0 0,25-25,-25 25,25-25,-25 0,24 24,-24-24,25 0,-25 0,25 0,0 0,0 0,-25-24,24 24,1-25,-25 25,25-25,0 25,-25-25,0 25,25-25,-25 1,0-1,0 25,0-25,0 0,-25 0,25 1,-25 24,0-25,0 25,1-25,-1 25,0 0,0 0,0 0</inkml:trace>
  <inkml:trace contextRef="#ctx0" brushRef="#br0" timeOffset="2854.1632">21804 9872,'0'-25,"0"25,0-24,0 24,0-25,0 25,0-25,0 25,0 0,0-25,0 25,0 0,0 0,0 0,0 0,0 0,0 0,0 0,0 0,24 0,-24 0,0 25,25-25,-25 25,25-25,-25 25,25-1,-25 26,25-25,-25 24,24-24,-24 25,25 24,-25-24,0 24,25-24,-25 24,0 26,0-26,0 0,0 26,0-1,0-25,0 25,0 1,0-26,0 1,0-1,0 0,0 1,0-1,0-24,0-1,0 26,0-26,0-24,25 25,-25-1,0-24,0 0,0 0,0 0,0-1,25-24,-25 25,0-25,0 0,0 0,0 0</inkml:trace>
  <inkml:trace contextRef="#ctx0" brushRef="#br0" timeOffset="5052.2889">20191 11460,'-24'0,"24"0,-25 0,25 0,-25 0,25 0,-25 0,25 0,0 0,-25 0,25 0,0 0,0 0,0 0,0 0,0 0,25 0,-25 0,25 0,0 0,0 0,-1 0,1 0,25 0,-25 0,24 0,1-25,-1 25,26 0,-26-25,26 25,-26-25,26 25,-1-24,-24 24,24-25,1 25,-1-25,-24 25,24-25,-24 25,-1-25,1 25,0-24,-26 24,26-25,-25 25,0 0,-1-25,1 25,-25 0,25 0,-25 0,0 0,0 0,0 0,0 0,0 0,0 0,0 0,0 0,0 0,0 0,0 0,0 0,0 0,0 0,0 0,-25 0</inkml:trace>
  <inkml:trace contextRef="#ctx0" brushRef="#br0" timeOffset="6190.354">23590 9922,'0'0,"-25"0,25 0,0 0,0 0,0 0,0 0,0 0,0 0,0 25,0-25,0 0,0 0,0 24,0-24,0 25,-25 0,25 0,0 0,0 0,0 24,0-24,0 25,0 24,0-24,25 24,-25-24,0 24,25 0,-25 1,0-1,24-24,-24 24,25 1,-25-1,0-24,0 24,0-24,25-1,-25 1,0-25,0 24,0-24,0 0,0 0,0 0,0-1,0 1,0-25,0 25,0-25,0 0,0 0,0 0,0 0,0 0</inkml:trace>
  <inkml:trace contextRef="#ctx0" brushRef="#br0" timeOffset="6806.3893">22622 10592,'0'-25,"0"25,0-25,0 25,0 0,0-25,0 25,-25 0,25-25,0 25,0 0,0 0,0 0,0 0,0 0,0 0,0 0,0 0,0 25,0-25,0 25,0 0,0-25,0 49,0-24,0 0,0 25,0-26,0 26,0 0,0-26,0 26,0-25,0 24,0-24,0 0,0 0,0 0,0-1,0-24,25 25,-25-25,0 0,0 0</inkml:trace>
  <inkml:trace contextRef="#ctx0" brushRef="#br0" timeOffset="7251.4147">22771 10616,'0'0,"0"0,0-24,0 24,0 0,0 0,0 0,0 0,0 0,0 0,0 24,0-24,0 0,0 25,0 0,0-25,-25 25,25 0,-25-1,25 1,0 0,0 0,-24-25,24 25,0-1,0-24,24 0,-24 25,0-25,0 0,25 0,-25 25,25-25,-25 0,25-25,-25 25,25 0,-25-25,24 25,1-24,-25-1,25 25,0-25,-25 0,25 25,-25-25,24 1,-24 24,0-25,0 25,25-25,-25 25,0 0,0 0,0 0,0 0,0 0,0 0,0 0,0 25,0-25,0 25,0-25,0 24,0 1,0 0,0 25,0-26,-25 1,25 0,0 25,0-26,0 1,0 0,-24 25,24-26,0 1,0-25,0 25,0 0,0-25,0 0,0 25</inkml:trace>
  <inkml:trace contextRef="#ctx0" brushRef="#br0" timeOffset="7603.4348">23019 10616,'25'-24,"-25"24,0 0,0 0,0 0,0 0,0 0,0 0,0 0,0 0,0 24,0-24,-25 25,25-25,0 25,0 0,-25 0,25 24,0-24,0 0,0 0,0-1,0 1,0 0,0 0,25-25,-25 25,25-25,-25 24,25-24,-25 0,25 0,-25 0,24 0,-24 0,25 0,-25-24,25 24,-25-25,25 25,-25-25,0 25,0-25,0 25,0-25,0 25,0-24,0 24,0 0,0 0,-25-25,25 25,0 0,-25 0,0 0,25 0,-24 0,24 25,-25-25,25 0</inkml:trace>
  <inkml:trace contextRef="#ctx0" brushRef="#br0" timeOffset="7954.4549">23366 10616,'0'0,"25"-24,-25 24,0 0,0 0,0 0,0 0,0-25,0 25,0 0,0 0,0 25,-25-25,25 0,0 24,-24-24,24 25,-25-25,25 25,0 0,-25 0,25-25,0 24,0 1,0 0,0-25,0 25,25-25,-25 0,25 25,-25-25,24 0,-24 0,25 0,-25 0,25 0,0-25,-25 25,25 0,-25-25,24 25,-24-25,0 25,25-25,-25 25,0-24,0-1,0 25,0-25,0 25,-25-25,25 0,-24 25,-1 0,-25 0,25 0,1 0,-1 0</inkml:trace>
  <inkml:trace contextRef="#ctx0" brushRef="#br0" timeOffset="8358.478">23193 10517,'0'0,"25"0,-25-25,24 25,-24 0,0-24,25 24,-25 0,0-25,0 25,0 0,0 0,0 0,0 0,0 25,0-25,0 24,-25 1,25 0,-24 0,24 0,-25-1,0 26,0 0</inkml:trace>
  <inkml:trace contextRef="#ctx0" brushRef="#br0" timeOffset="12240.7001">18976 12204,'0'0,"0"0,0 0,0 0,0 0,0 0,0 25,0-25,0 0,-25 25,25-25,-25 0,25 24,-24 1,-1-25,25 25,-25-25,0 25,0-25,25 0,-25 25,1-25,24 0,-25 0,25 0,-25 0,25 0,0 0,-25 0,25 0,0 0,0-25,-25 25,25-25,0 25,0-25,0 25,0-25,0 25,25-24,-25-1,25 25,-25-25,25 25,-25-25,25 25,-25-25,24 25,1 0,0-25,-25 25,25 0,0 0,0 0,-25 0,24 25,-24-25,25 25,-25 0,25 0,-25-25,0 49,0-24,0 0,-25 0,25 24,-25 1,1-25,24 24,-25 1,0 0,0-26,0 26,0-25,1 0,-1-1,0 1,0 0,0 0,25-25,-24 0,-1 0,25 0,-25 0,25 0,0-25,0 25,-25-25,25 0,0 25,0-24,0-1,25 25,-25-25,0 0,25 25,-25-25,25 25,-1 0,1 0,-25 0,25 0,0 0,0 0,-1 0,1 25,0-25,0 0,0 25,-25-25,25 0,-1 25,1-25,-25 0,25 25,0-25,-25 0</inkml:trace>
  <inkml:trace contextRef="#ctx0" brushRef="#br0" timeOffset="12748.7291">19323 12328,'-25'0,"25"-25,0 25,-24 0,24 0,-25 0,0 0,25 25,-25-25,0 25,25 0,-24-1,24-24,-25 25,25 0,0 0,0 0,0-25,0 24,0 1,0-25,25 25,-25-25,24 0,-24 0,25 0,-25 0,25 0,0 0,-25 0,25-25,-1 25,-24-25,25 25,0-24,0-1,-25 25,25-25,-1 0,1 0,-25 25,25-24,-25-1,25 25,0-25,-25 25,0-25,24 25,-24 0,0 0,0 0,0 0,25 25,-25-25,0 0,0 25,0-25,0 25,25-1,-25-24,0 25,25 0,-25-25,25 25,-25-25,24 25,-24-25,25 0,0 0,0 0,-25 0,25 0,-1-25,1 25,0 0,0-25,0 0,-25 25,25-25,-1 25,-24-24,0-1,25 25,-25-25,0 0,0 25,-25-25,25 1,-24 24,-1-25,0 25,0-25,0 25,0 0,1 0,-1 0,0 0</inkml:trace>
  <inkml:trace contextRef="#ctx0" brushRef="#br0" timeOffset="13204.7552">18033 13370,'0'25,"0"-25,0 0,0 0,0 0,0 0,0-25,0 25,0 0,25 0,-25 0,25-25,0 25,0 0,-1-25,26 25,-25-25,24 25,1-24,0 24,-1-25,26 25,-26-25,26 0,24 0,-25 0,26 1,-1-1,0 0,0 0,25 0,-25 1,25-26,-24 25,24 0,-25 1,0-26,0 25,1 0,-26 1,25-1,-24 0,-26 0,26 0,-26 1,1-1,-25 25,-1-25,1 25,0 0,-25-25,25 25,-25 0,0 0,0 0,0 0,-25 0,25 0,-25 0,25 25,-25-25</inkml:trace>
  <inkml:trace contextRef="#ctx0" brushRef="#br0" timeOffset="13640.7802">18480 13742,'0'-25,"0"0,0 25,0-25,0 25,0-24,0 24,-25 0,25 0,0 0,0 0,0 0,0 24,25-24,-25 25,25 0,-25 0,24 0,-24-1,25 1,-25 0,25 0,-25 0,25-1,-25 1,25 0,-25 0,0 0,24-1,-24 1,0 0,0-25,0 25,25-25</inkml:trace>
  <inkml:trace contextRef="#ctx0" brushRef="#br0" timeOffset="14056.804">18703 13618,'0'0,"0"-25,0 25,0 0,0-25,0 25,0 0,0 0,0 0,0 25,0-25,0 25,0-25,0 25,0-25,0 24,25 1,-25-25,0 25,0-25,25 25,-25-25,0 0,24 0,-24 25,25-25,0 0,-25 0,25-25,-25 25,25 0,-25-25,25 25,-25-25,24 25,-24-25,25 25,-25-24,0-1,25 25,-25-25,0 0,0 25,0-25,0 1,0 24,0 0,-25-25,25 25,0 0,0 0,0 0,0 25,0-25,0 24,0 1,25 0,-25 0,0 0,0-1,0 1,0 25,25-25,-25-1,0 1,0 0,0 0,0 0,25-1,-25 1,0-25,0 25,0-25,24 25</inkml:trace>
  <inkml:trace contextRef="#ctx0" brushRef="#br0" timeOffset="14407.824">19323 13370,'0'0,"0"-25,0 25,0 0,0 0,0 0,0 0,0 0,0 25,-25-25,25 25,-24-1,24 1,-25 25,25-25,0-1,0 26,0-25,0 0,0-1,0 1,0 0,0 0,25 0,-25-25,0 24,24-24,1 25,-25-25,25 0,0 0,0 0,-25 0,24 0,1 0,0-25,-25 25,25-24,-25 24,25 0,-25-25,0 25,0-25,0 25,0-25,0 25,0 0,-25-25,25 25,-25 0,0 0,25 0,-25 0,1 0,-1 25,0-25,0 0,0 25,1-25</inkml:trace>
  <inkml:trace contextRef="#ctx0" brushRef="#br0" timeOffset="14758.8441">19546 13419,'25'-24,"0"-1,0 25,-25-25,25 25,-25 0,0 0,0 0,0 0,0 0,0 0,0 0,0 25,0-25,-25 25,25-1,0 1,0 0,0 0,0 0,0-1,0 1,0 0,0 0,25 0,-25-25,24 24,-24-24,25 0,0 25,0-25,-25 0,25 0,-1 0,1-25,0 25,0-24,25 24,-26-25,1 0,0 0,0 0,0 25,-25-24,24-1,-24 0,0 0,0 0,0 1,0-1,-24 0,-1 0,0 0,-25 25,26-24,-26 24,0 0,1 24,-1-24,0 25</inkml:trace>
  <inkml:trace contextRef="#ctx0" brushRef="#br0" timeOffset="19780.1313">19770 12030,'24'0,"-24"0,0 0,0 0,0 0,0 0,0 0,0 0,0 0,0 25,25 0,-25 0,0-1,0 1,0 25,0-25,0 24,0 26,0-26,0 26,0-26,0 26,0-1,0 1</inkml:trace>
  <inkml:trace contextRef="#ctx0" brushRef="#br0" timeOffset="20244.1578">19993 13047,'0'0,"0"-25,0 25,0 0,0-24,0 24,0 0,0 0,0 0,0 0,0 0,0 0,0 0,0 0,0 24,0 1,0-25,0 25,0 25,-25-26,25 26,0 0,0-1,0 1,0 0,0 24,-25 0,25-24,0 24,0 1,0-1</inkml:trace>
  <inkml:trace contextRef="#ctx0" brushRef="#br0" timeOffset="22728.2999">21754 12626,'0'0,"0"0,0 0,0 0,0 0,0 0,0 0,0 0,25 0,-25 0,25 0,-1 0,1 0,0 0,0 0,24 0,-24 0,0 0,0 0</inkml:trace>
  <inkml:trace contextRef="#ctx0" brushRef="#br0" timeOffset="22880.3086">21754 12824,'0'0,"-25"25,25-25,0 0,0 0,0 0,0 0,0 0,0 0,25 25,0-25,-25 0,25 0,-1 0,1-25,0 25,25 0,-26 0</inkml:trace>
  <inkml:trace contextRef="#ctx0" brushRef="#br0" timeOffset="24906.4245">23069 12105,'0'0,"25"0,-25 0,0 0,0 24,0-24,0 0,0 0,-25 0,25 25,-25-25,25 0,0 0,-25 25,0-25,25 0,-25 0,25 25,-24-25,24 0,-25-25,25 25,-25 0,25 0,0-25,0 25,0-25,0 25,0-24,0-1,0 25,0-25,0 25,0-25,0 0,25 25,-25-24,0 24,25-25,-1 25,-24 0,25-25,0 25,-25 0,25 0,0 0,0 0,-1 0,-24 0,25 25,0-25,0 25,-25-1,25 1,-25 0,24 0,-24 0,0-1,0 26,0-25,-24 0,24 24,-25-24,25 0,-25 25,0-26,0 1,1 25,-1-25,0-25,0 24,0 1,25-25,-25 0,25 0,-24 0,24 0,0 0,0-25,0 25,0-24,0-1,0 0,0 25,0-25,0 0,24 25,-24-24,25 24,-25 0,25 0,-25 0,25 0,0 0,-25 0,25 24,-1-24,1 25,0-25,0 25,-25-25,25 25,-1-25,1 25,0-25,0 24</inkml:trace>
  <inkml:trace contextRef="#ctx0" brushRef="#br0" timeOffset="25266.4451">22275 12923,'-25'0,"25"0,-25 25,25-25,0 0,0 0,0 0,0 0,25 0,0-25,0 25,0 0,-1 0,26-25,24 25,-24-24,24 24,1-25,24 0,-25 0,26 0,-1 1,0-1,25 0,-25 0,1 25,-1-25,0 1,-25-1,26 0,-26 25,0-25,1 0,-1 25,-24-24,0 24,-26-25,26 25,-25 0,-25 0,25 0,-25-25,0 25,0 0,0 0,0 0,0 25</inkml:trace>
  <inkml:trace contextRef="#ctx0" brushRef="#br0" timeOffset="25718.471">22647 13246,'0'-25,"0"25,0 0,0-25,0 25,0 0,0 0,0 0,0 0,0 0,0 0,0 0,0 25,0-25,0 25,25 0,-25-1,25 1,-25 0,24 0,-24 0,0-1,25 1,-25 0,0 0,0 0,0-1,0 1,0 0,0-25,0 25</inkml:trace>
  <inkml:trace contextRef="#ctx0" brushRef="#br0" timeOffset="26166.4966">22945 13097,'0'0,"24"-25,-24 25,0 0,25-25,-25 25,0 0,0 0,0 0,0 0,0 0,0 0,0 25,0-25,-25 25,25-25,0 25,-24-25,-1 24,25 1,-25 0,0 0,25 0,-25 0,1-1,24 1,0 0,0-25,0 25,0-25,0 25,24-25,-24 24,25-24,-25 0,25 0,0 0,0 0,-1 0,1 0,0-24,0 24,0 0,0-25,-1 0,-24 25,25-25,0 25,-25-25,25 1,-25 24,25-25,-25 0,0 25,0-25,0 25,0-25,0 25,0 0,0 0,0 0,0 0,0 0,0 0,0 25,0-25,0 25,0 0,0 0,0-1,0 1,0 0,0 0,0 0,0-1,0 1,0 0,0 0,24 0,-24-1,0-24,0 25,25-25</inkml:trace>
  <inkml:trace contextRef="#ctx0" brushRef="#br0" timeOffset="26310.5048">23490 13295,'0'0,"0"0,25 0,-25-24,0 24,0 0,0 0,0 0,0-25,0 25</inkml:trace>
  <inkml:trace contextRef="#ctx0" brushRef="#br0" timeOffset="26666.5252">23986 12874,'0'-25,"0"25,0 0,0 0,0 0,0 0,-24 0,24 0,0 25,-25-25,25 24,-25-24,25 25,-25 0,25 0,-25 24,1-24,24 0,-25 0,25 0,-25 24,25-24,0 0,0 0,0 0,0-1,25 1,-25-25,25 25,-25-25,24 25,1-25,-25 0,25 0,0 0,0 0,-1 0,1-25,25 25,-25 0,0-25,-1 0,1 25,0-24,0 24,-25-25,25 0,-25 25,0-25,0 25,-25-25,0 25,0 0,0 0,-24 0,24 0,-25 25</inkml:trace>
  <inkml:trace contextRef="#ctx0" brushRef="#br0" timeOffset="28260.6164">23838 13171,'0'0,"0"0,0 0,0 0,0 0,0 0,0 0,24 0,1 0,-25 0,25 0,0 0,0 0,-1 25</inkml:trace>
  <inkml:trace contextRef="#ctx0" brushRef="#br0" timeOffset="40938.3415">4688 12427,'0'0,"0"-25,0 25,0 0,0-24,0 24,0 0,0 0,0 0,0 0,0 0,0 24,25-24,-25 25,0 0,25 0,0 0,-25-1,25 1,-25 0,24 0,1 24,-25-24,25 0,-25 0,0 0,25-1,-25-24</inkml:trace>
  <inkml:trace contextRef="#ctx0" brushRef="#br0" timeOffset="41166.3545">4416 13146,'0'25,"0"-25,0 25,0-25,0 0,0 0,0 0,24 0,-24-25,25 25,25 0,-25-25,-1 25,26-24,0-1,-1 0,1 0,-1 0,1 1,24-1,-24 0,0-25,-1 26,1-1,0 0,-1 25,-24-25</inkml:trace>
  <inkml:trace contextRef="#ctx0" brushRef="#br0" timeOffset="41474.3721">4788 13469,'-25'25,"0"-25,25 25,-25-25,25 0,0 0,0 0,0 0,25 0,-25 0,25-25,-25 25,25-25,-1 25,1-25,0 0,0 25,0-24,24-1,-24 0,0 25,0-25,0 0,-1 25,-24 0,25 0,0 0,-25 0,25 0,-25 25,0 0,25 0,-25 0,0-1,0 1,24 25,-24-1,0 1,0-25,0 24,0 1,0-25,0 24,25-24,-25 0,0 0,0 0,0-25,25 0,-25 24,0-24,25 0</inkml:trace>
  <inkml:trace contextRef="#ctx0" brushRef="#br0" timeOffset="41702.3852">5333 12774,'0'0,"0"25,0-25,0 0,0 0,0 0,0 0,0 0,25 0,-25-25,0 25,25 0,-25-24,25 24,0-25,-1 25,1-25,0 0,-25 25,25-25,0 25,-25-24,24 24,-24 0</inkml:trace>
  <inkml:trace contextRef="#ctx0" brushRef="#br0" timeOffset="41846.3934">5433 12948,'-25'0,"25"0,0 25,0-25,0 0,25 0,-25 0,0 0,24-25,1 25,-25 0,25-25,0 25,0-25,-1 1,1 24,25-25,-25 0,-1 0</inkml:trace>
  <inkml:trace contextRef="#ctx0" brushRef="#br0" timeOffset="42037.4044">5805 12353,'0'0,"-25"0,0 0,25 0,0 0,-25 0,25 0,0 25,0-25,0 24,0 1,25-25,-25 25,0 0,25 24,0-24,-25 0,24 0,-24 0,25-1,-25 1,25 0,-25 0,25 0,-25-1,0-24</inkml:trace>
  <inkml:trace contextRef="#ctx0" brushRef="#br0" timeOffset="42437.4272">5879 12353,'0'0,"0"0,0 0,0 0,0 0,0 0,0 0,25 25,-25-1,0-24,25 25,-25 0,0 0,24 0,-24-25,25 24,-25 1,25-25,-25 25,0-25,25 25,-25-25,25 0,-25 0,24 0,-24 0,25 0,-25 0,25 0,-25-25,25 25,-25-25,0 25,0-25,25 1,-25 24,0-25,0 0,0 0,0 25,0-25,0 1,0 24,-25-25,25 25,0 0,0-25,0 25,0 0,0 25,0-25,0 0,0 25,25-1,-25-24,0 25,25 0,-25 0,0 0,24-25,-24 24,0 1,25-25,-25 25,25-25,-25 25,0-25,25 0</inkml:trace>
  <inkml:trace contextRef="#ctx0" brushRef="#br0" timeOffset="42569.4348">6524 12502,'0'-25,"0"25,0 0,0 0,0 0,0 0,0 0,0 0,0 0</inkml:trace>
  <inkml:trace contextRef="#ctx0" brushRef="#br0" timeOffset="42926.4552">6574 12204,'0'0,"0"-25,0 25,0 0,24-25,-24 25,0 0,25-25,0 25,-25 0,25 0,0 0,-1 0,-24 0,25 0,0 0,0 25,-25-25,25 25,-25 0,24 0,-24-25,0 25,0-1,-24 1,24 25,0-25,-25-1,0 1,25 0,-25 0,0 0,25-1,-24-24,24 0,0 25,-25-25,25 0,0 0,0 0,0-25,0 25,0 0,0-24,0 24,25 0,-25-25,24 25,-24 0,25 0,0-25,-25 25,25 0,0 0,-25 0,24 0,1 0,-25 0,25 0,0 0,-25 0,25-25,-1 25</inkml:trace>
  <inkml:trace contextRef="#ctx0" brushRef="#br0" timeOffset="43335.4786">7293 12105,'0'0,"-25"-25,25 25,-25-25,25 25,-24 0,24 25,-25-25,0 0,25 25,-25-1,25 1,-25-25,25 25,0 0,0 0,0 0,0-25,0 24,0-24,25 25,0-25,-25 0,25 0,0 0,-1 0,1 0,0-25,0 25,0-24,-1 24,-24-25,25 0,0 25,0-25,-25 25,0-25,0 0,0 25,0-24,0 24,0-25,-25 25,0 0,0-25,1 25,-26-25,25 25,0-25,-24 1,24 24,-25-25,25 0,1 0,-1 0,0 1,25-1,-25 0,25 0,0 0,0 1,0-1,0 0,25 25,-25-25,25 25,0-25,-1 25,1 0,0 0,0 0,0 25,0-25,-1 25,1 0,-25 0,25-1,-25 26,25-25,-25 24,0-24,-25 25</inkml:trace>
  <inkml:trace contextRef="#ctx0" brushRef="#br0" timeOffset="43530.4898">6598 12477,'0'0,"0"-25,0 0,0 25,0-25,0 25,0 0</inkml:trace>
  <inkml:trace contextRef="#ctx0" brushRef="#br0" timeOffset="67523.8621">21432 15577,'0'0,"24"0,-24 0,0 0,25-24,-25 24,0 0,0 0,0 0,0 24,-25-24,25 0,0 0,-24 0,24 25,-25-25,25 0,-25 25,0-25,25 0,-25 0,1 0,24 0,-25 0,0 0,25 0,-25 0,25 0,-25-25,25 25,-24-25,24 25,-25-24,25-1,0 25,0-25,0 25,0-25,0 25,0-25,25 25,-25-24,24 24,-24-25,25 25,-25 0,25-25,-25 25,25 0,0 0,-25 0,24 0,1 25,-25-25,25 25,-25-25,25 24,-25 1,0 0,0 0,0 0,0 24,0-24,0 25,-25-26,0 26,25-25,-25 24,1-24,-1 25,0-25,0 24,0-24,1 0,-1 0,0-25,0 24,0-24,25 25,-24-25,24 0,-25-25,25 25,-25 0,25-24,0 24,0-25,0 0,0 0,0 25,0-25,0 1,0 24,25-25,-25 25,25-25,-25 25,24 0,1 0,0 0,0 0,0 25,-1-25,1 25,0-25,0 24,0-24,-1 25,1-25,0 25,0 0,0-25,-1 0,1 25,0-25,-25 0</inkml:trace>
  <inkml:trace contextRef="#ctx0" brushRef="#br0" timeOffset="67719.8733">21680 15677,'-25'-25,"25"25,0-25,0 25,0 0,0-25,0 25,0 0,25 25,-25-25,24 0,1 25,0-25,0 25,0-25,-1 24,-24 1,25-25,0 25,0 0,0-25,-1 25,1-25,-25 0,25 24,0-24,-25 0</inkml:trace>
  <inkml:trace contextRef="#ctx0" brushRef="#br0" timeOffset="67923.885">21853 15528,'0'-25,"0"25,-25-25,25 25,0 0,0 25,0-25,0 0,0 25,0 0,-24-1,24 1,0 25,0-25,0 24,0-24,-25 0,25 24,0-24,0 0,0 0,0 0,0-1,0 1,-25 0,25-25,0 25</inkml:trace>
  <inkml:trace contextRef="#ctx0" brushRef="#br0" timeOffset="68267.9047">22151 15329,'0'0,"0"25,-25-25,25 0,0 0,0 0,0 0,0 0,0 0,0 0,25 0,-25 0,0 0,25 0,-25 0,25 0,-1-25,1 25,0 0,0-25,0 25,-25 0,24 0,1-24,0 24,0 0,0 24,-25-24,24 25,-24-25,25 25,-25 0,25 0,-25 0,0-1,25 26,-25-25,0 0,0 24,0-24,0 0,0 24,0-24,0 0,0 0,0 0,0-25</inkml:trace>
  <inkml:trace contextRef="#ctx0" brushRef="#br0" timeOffset="69099.9522">20489 15577,'-25'0,"25"0,0 0,0 0,0-24,0 24,0 0,0 0,0 0,0 0,0 24,0-24,0 0,0 0,0 25,0-25,0 0,25 0,-25 0,0 0,0 0,25 0,-25 0,0 0,0 0,25 0,-25-25,0 25,0-24,24 24,-24-25,0 25,25-25,-25 0,25 25,-25-25,0 1,25 24,-25 0,25-25,-25 25,24 0,-24 0,25 0,-25 0,25 25,-25-25,0 24,25-24,-25 25,0 0,0-25,0 25,0 0</inkml:trace>
  <inkml:trace contextRef="#ctx0" brushRef="#br0" timeOffset="69291.9632">20415 15900,'0'0,"0"0,0 0,0 0,0 0,0 0,0 0,0 0,24 0,-24 0,25-25,-25 25,25-25,0 25,0 0,-1-25,1 1,25 24,-25-25,-1 0,1 25</inkml:trace>
  <inkml:trace contextRef="#ctx0" brushRef="#br0" timeOffset="69439.9717">20514 16073,'0'0,"0"0,25 0,-25 0,24 0,1 0,0-24,0 24,0-25,24 25,-24-25</inkml:trace>
  <inkml:trace contextRef="#ctx0" brushRef="#br0" timeOffset="70560.0358">22325 16743,'-25'-25,"25"25,-25 0,25-24,0 24,-25 0,25 0,0 0,0 0,0 0,0 24,0-24,0 0,0 25,0-25,0 25,25-25,-25 0,0 25,0-25,25 0,-25 0,0 0,25 0,-25 0,24 0,-24 0,25-25,0 25,-25-25,25 0,0 1,-25-1,24 0,1 0,0 0,-25 1,25 24,0-25,-1 0,-24 25,25-25,-25 25,25 0,-25 0,25 0,-25 25,25-25,-25 25,0-25,0 25,0-1</inkml:trace>
  <inkml:trace contextRef="#ctx0" brushRef="#br0" timeOffset="70760.0472">22424 16942,'0'0,"0"0,0 0,25 0,-25 0,0 0,24 0,-24 0,25 0,-25-25,25 25,0 0,0-25,-1 25,1-25,0 25,0-25,0 25,-1-24,1 24</inkml:trace>
  <inkml:trace contextRef="#ctx0" brushRef="#br0" timeOffset="70916.0561">22523 17066,'-25'0,"25"24,0-24,0 0,0 0,0 0,0 0,25 0,-25 0,25-24,-25 24,25 0,-1-25,1 25,0-25,25 25,-26-25,26 0,-25 1</inkml:trace>
  <inkml:trace contextRef="#ctx0" brushRef="#br0" timeOffset="71252.0753">23094 16272,'0'0,"0"0,-25 0,25 0,0-25,0 25,0 0,0 0,0 25,25-25,-25 0,0 25,0-1,24 1,-24 0,25 0,-25 25,25-26,-25 26,25-25,-25 24,0-24,25 25,-25-25,0-1,24 26,-24-25,0 0,25-25,-25 24,0 1,25-25</inkml:trace>
  <inkml:trace contextRef="#ctx0" brushRef="#br0" timeOffset="71640.0975">23292 16272,'0'-25,"0"25,0 0,0 0,0 0,25 0,-25 0,0 25,0-25,0 25,0-25,-25 24,25 1,0-25,0 25,0 0,0 0,0 0,25-25,-25 24,0-24,25 0,-1 25,-24-25,25 0,0-25,0 25,0 0,-1-24,1 24,0-25,0 0,0 0,-1 0,-24 0,25 1,0 24,-25-25,0 0,25 0,-25 0,0 25,0-24,0 24,0 0,0 0,0 0,0 0,0 0,0 24,0-24,25 25,-25 0,0 0,0 0,0-1,24 1,-24 0,0 0,25 0,-25 0,0-1,25 1,-25 0,25-25</inkml:trace>
  <inkml:trace contextRef="#ctx0" brushRef="#br0" timeOffset="71816.1076">24111 16173,'0'0,"0"-25,0 25,0 0,24-25,-24 25,0 0,0 0,0 0,0 0,0-25,0 25,0 0,25 0,-25 0,0 0,0 0</inkml:trace>
  <inkml:trace contextRef="#ctx0" brushRef="#br0" timeOffset="71940.1147">24011 16321,'0'0,"0"0,0 0,0 0,0 0,0 0,0 0</inkml:trace>
  <inkml:trace contextRef="#ctx0" brushRef="#br0" timeOffset="72080.1227">24185 16321,'25'0,"-25"0,25 25,-1-25,-24 0,25 0,-25 25,25-25,-25 0,25 25,-25-25,0 0,25 0,-25 25,24-25,-24 0</inkml:trace>
  <inkml:trace contextRef="#ctx0" brushRef="#br0" timeOffset="72332.1371">23565 17190,'-25'24,"25"1,-25-25,25 0,0 0,25 0,-25 0,25-25,0 25,-1-24,1-1,25 0,-1 0,26 0,-26-24,26 24,-1-25,1 26,-1-26,1 25,-1 0,0-24,-24 24,24 0</inkml:trace>
  <inkml:trace contextRef="#ctx0" brushRef="#br0" timeOffset="72904.1698">22077 17835,'0'0,"-25"0,25 0,0 0,0 0,0 0,0 0,0 0,0 0,0 0,0 0,0 24,0-24,0 25,0 0,25 0,-25 0,0-1,24 1,-24 0,0 0,0 0,25-1,-25 1,0 0</inkml:trace>
  <inkml:trace contextRef="#ctx0" brushRef="#br0" timeOffset="73312.1932">22300 17884,'0'-25,"0"1,0 24,25 0,-25-25,0 25,0-25,0 25,24 0,-24-25,25 25,-25 0,25 0,-25 0,0 0,25 25,-25-25,0 0,25 25,-25 0,0-25,0 24,0 1,0-25,0 25,-25 0,25 0,0-25,0 24,0-24,0 25,0-25,0 25,0-25,0 0,25 0,-25 0,0 0,24 0,1 0,0 0,-25 0,25 0,0 0,-1 0,1-25,-25 25,25 0,0 0,-25 0,25 25,-25-25,24 0,-24 25,0-25,0 0,0 25,0-25,0 24,0-24,-24 25,24-25,-25 25,25-25,-25 25,0-25,0 0,1 25,24-25,-25 0,0 0,0 0</inkml:trace>
  <inkml:trace contextRef="#ctx0" brushRef="#br0" timeOffset="73468.2021">22821 17859,'24'-24,"1"24,25 0,-25-25,-1 25,1-25,0 25,0 0,25-25,-26 25,1 0,0-25,0 25,0 0,-1-24</inkml:trace>
  <inkml:trace contextRef="#ctx0" brushRef="#br0" timeOffset="73689.2147">23590 17487,'0'0,"0"0,0 0,-25 0,25 0,0 0,0 0,0 25,0-25,25 25,-25 0,0-25,0 25,24-1,-24 1,25 0,-25 0,25 0,-25-1,25 1,-25 0,25 0,-25-25,24 25,-24-1,25-24,-25 25,25 0,-25-25,25 0</inkml:trace>
  <inkml:trace contextRef="#ctx0" brushRef="#br0" timeOffset="74032.2344">23788 17462,'0'0,"0"0,0 0,25 0,-25 0,0 25,0-25,0 25,0-25,0 25,0 0,25-25,-25 25,0-1,0-24,24 25,-24-25,25 0,-25 25,25-25,-25 0,25 0,-25-25,25 25,-25-25,24 25,1-24,0 24,-25-25,25 0,-25 0,25 25,-25-25,0 0,0 25,0-24,0 24,0 0,0 0,0 0,0 0,0 0,0 24,0-24,0 25,25 0,-25 0,0 25,0-26,24 1,-24 25,0-25,0-1,25 1,-25 0,0 0,0 0,25-1</inkml:trace>
  <inkml:trace contextRef="#ctx0" brushRef="#br0" timeOffset="74389.2548">22399 18653,'-25'0,"-24"25,24-25,25 0,-25 25,25-25,0 0,25 0,-25-25,25 25,-1 0,26-25,-25 0,49 25,-24-24,24-1,1 0,-1 25,25-25,-24-25,24 26,0-1,0 0,1 0,-1 0,0-24,0 24,0 0,1 0,-1-24,-25 24,26 0,-26 0,0 1,1-1,-26 0,1 0,0 25,-1-25,-24 25,0 0,-25-24,25 24,-25 0,-25 0,25 0,-25 0,-25 0</inkml:trace>
  <inkml:trace contextRef="#ctx0" brushRef="#br0" timeOffset="74712.2732">21605 17959,'-25'-25,"25"0,-24 0,-1 0,25 1,-25-1,25 0,-25 0,25 0,0 25,-25 0,25 0,0 0,0 0,0 0,0 0,0 25,0 0,0 0,25 0,-25-1,0 26,0 0,25 24,-25-24,25-1,-25 26,25-1,-25-24,24 24,-24-24,0 24,25-24,-25-1,0 1,0 0,0-26,0 1,0 0,0 0,25 0,-25-25,0 0,0 0</inkml:trace>
  <inkml:trace contextRef="#ctx0" brushRef="#br0" timeOffset="75167.2993">21432 17835,'24'-25,"-24"25,25-25,0 0,0 25,-25-25,49 1,-24-1,25 25,-1-25,1 0,24 0,-24 1,24-1,1 0,24 0,-24 0,24 0,0-24,0 24,0 0,1-24,24 24,0 0,0-25,-25 26,25-26,0 25,0 0,0-24,-25 24,25 0,-25 0,1 1,-1-1,0 0,0 25,-24-25,-1 25,1-25,-1 25,-24 0,-1-24,1 24,-25 0,-1 0,1 24,0-24,0 0,-25 25,0-25,25 25,-25-25,0 25,0 0,0-1,0 1,0 25,0-25,0 24,0 1,0-1,0 26,0-26,0 26,0-1,0 1,0-26,0 26,0-1,24 1,-24-26,0 26,0-26,25 1,-25-1,25-24,-25 25,0-25,25-1,-25 1,0 0</inkml:trace>
  <inkml:trace contextRef="#ctx0" brushRef="#br0" timeOffset="78057.4646">23094 17214,'0'0,"0"0,0 0,0 25,0-25,0 0,0 0,0 0,0 0,0 0,0 0,24-25,-24 25,25 0,0-24,0 24,0-25,-1 25,1-25,25 25,-1-25,1 0,0 1,-1-1,1 0,24 0,-24 0,24 1,-24-1,24 0,-24 0,24 0,-24 1,0-1,24 0,-24 25,-1-25,1 0,-1 1,-24 24,25-25,-25 25,-1 0,1-25,0 25,-25 0,0 0,25 0,-25 0,0 0,0 0,0 0,0 0,0 0,0 0,0 0,0 0,0 0,0 0,0 0,0 0,0 0,0 0,-25 0,25 0,0 0,0 0,0 0,0 0,0 0,0 0,0 0</inkml:trace>
  <inkml:trace contextRef="#ctx0" brushRef="#br0" timeOffset="79590.5523">24408 12700,'0'0,"0"-25,0 25,0 0,0 0,0 0,0 0,0 0,0 0,0 0,0 25,0-25,0 0,0 0,0 25,25-25,-25 25,25-1,-25 1,0 0,25 0,-25 0,24-1,1 26,-25-25,25 24,-25 1,25-25,0 24,-25 1,24-25,-24 25,25-26,-25 26,25-25,-25 0,0-1,25 1,-25 0,0-25,0 25,0-25,0 0,0 0,0 0,25 0,-25 0</inkml:trace>
  <inkml:trace contextRef="#ctx0" brushRef="#br0" timeOffset="80106.5818">24433 12799,'0'0,"0"0,0 0,0 0,0 0,0 0,-25 0,25 0,0 0,0 0,0 0,0 0,0 0,0 0,0 0,0 0,0 0,0 0,-25 25,25-25,0 0,-24 0,24 25,0-25,0 25,0-25,0 24,0-24,0 0,-25 25,25-25,0 0,0 0,-25 25,25-25,0 0,0 0,0 0,0 0,0 0,0 0,0 0,0 0,0-25,0 25,0 0,0-25,0 1,0 24,0-25,25 0,-25 0,0 0,0 25,25-24,-25-1,0 25,24-25,-24 0,25 25,-25-25,25 25,-25 0,25 0,-25 0,25 0,-25 0,24 0,-24 0,25 25,0-25,-25 25,25-25,0 25,-25-25,24 25,1-1</inkml:trace>
  <inkml:trace contextRef="#ctx0" brushRef="#br0" timeOffset="82448.7157">24408 15528,'0'0,"0"0,0 0,-25-25,25 25,0 0,-24 0,24-25,0 25,0 0,0 0,0 0,0 0,0 0,0-25,0 25,0 0,0 25,0-25,0 0,0 25,0 0,24 0,-24-1,25 1,0 25,-25-1,25 1,0-25,-25 24,24 1,-24 0,25-1,0-24,-25 25,0-26,25 26,-25-25,25 0,-25-1,0 1,0-25,0 25,24-25,-24 25,0-25,0 0,0 0,0 0,0 0,-24 0,24 0,0 0,-25 0,25-25,-25 25,0 0,25-25,-25 25,1-25,24 25,-25 0,0-24,25 24,-25 0,25-25,-25 25,25 0,0 0,0 0,-24-25,24 25,0 0,0 0,0 0,0 25,24-25,-24 0,0 0,25 25,-25-25,25 24,-25-24,25 25,-25 0,25-25,-25 25,24-25,-24 25,25-25,-25 24,25-24,-25 0,25 0,-25 0,25 0,-25 0,0 0,24-24,1 24,-25-25,25 0,-25 25,25-25,-25 0,25 1,-25-1,24 0,-24 0,25 0</inkml:trace>
  <inkml:trace contextRef="#ctx0" brushRef="#br0" timeOffset="84880.8549">22969 13891,'0'0,"0"0,0 0,0 0,0 0,0 0,0 0,0 0,0 0,0 0,0 0,25 0,0 0,-25-25,25 25,25 0,-26-25,1 25,25 0,-1-25,1 0,0 25,24-24,-24-1,24 25,-24-25,24 0,0 0,1 1,-26-1,26 0,-1 0,-24 0,24 1,-24-1,0 25,-1-25,1 0,-25 25,-1-25,1 25,0 0,-25 0,0 0,0 0,0 0,0 0,-25 0,0 25,1-25,-1 0,-25 25,25-25,-24 25,-1 0,1-25,-26 24,25 1,1 0,-1 0,-24 0,24-1,1 1,-26 0,26 0,-1 0,-24-25,24 24,0 1,26 0,-26-25,25 25,0-25,1 25,24-25,-25 0,25 0,0 0,25 0,-25 0,24-25,1 25,0 0,25-25,-26 25,26-25,0 25,-1-25,1 1,-1-1,1 25,0-25,-1 0,1 0</inkml:trace>
  <inkml:trace contextRef="#ctx0" brushRef="#br0" timeOffset="86244.9329">6946 12650,'24'-24,"1"-1,0 0,0-25,0 26,-1 24,1-25,0 0,0 25,0-25,0 25,-1-25,1 25,0 0,0 0,0 0,-1 0,1 0,-25 0,25 0,0 0,0 0,24-24,-24 24,0 0,0 0,24-25,-24 25,25 0,-26-25,1 25</inkml:trace>
  <inkml:trace contextRef="#ctx0" brushRef="#br0" timeOffset="87766.0199">22349 14436,'0'0,"25"0,0 0,-25 0,25 0,24 0,-24 0,25-24,-25 24,24 0,26-25,-26 0,26 25,-26-25,26 0,-1 0,1 1,-1-1,25 0,-24 0,-1 25,0-25,1 1,-1-1,1 0,-1 0,-24 25,24-25,-24 1,-1 24,1-25,0 25,-26 0,26-25,-25 25,0 0,-1 0,1-25,-25 25,25 0,-25 0,0 0,0 0,0 0,0 0,0 0,0 0,0 0,0 0,0 0,0 0,0 0,0 0,0 0,0 0,0 0,0 0,0 0,0 0</inkml:trace>
  <inkml:trace contextRef="#ctx0" brushRef="#br0" timeOffset="91813.2514">23069 16942,'0'0,"0"0,-25 0,25 0,0 0,0 0,0 0,0 0,25-25,-25 25,25 0,-25 0,24-25,1 25,25-25,-25 25,24-25,1 1,-1 24,1-25,24 0,-24 0,24 0,-24 1,24-1,1 0,-1 0,-24-24,24 24,1 0,-26 0,26 0,-26 1,26-1,-26 25,1-25,-25 0,24 25,-24-25,0 25,0 0,-25 0,25 0,-25 0,0 0,0 0,0 0,0 0,-25 0,25 25,-25-25,25 0,-25 0,0 25,25-25,-24 0,24 0</inkml:trace>
  <inkml:trace contextRef="#ctx0" brushRef="#br0" timeOffset="95083.4384">22573 16619,'-50'25,"-24"-25,24 25,0-25,-24 25,24-25,1 24,-26-24,26 25,-1 0,-24-25,24 25,-24-25,24 25,-24-1,24-24,0 25,-24 0,24 0,1-25,-26 25,26-1,-1 1,-24 0,24 0,1 0,-1-1,-24 26,24-25,0 0,1-1,-1 1,0 0,1 25,24-26,-25 1,1 25,24-25,0-1,0 26,1-25,-1 25,0-26,0 26,25-25,0 24,-25-24,25 0,0 25,25-26,-25 26,25-25,-25 24,25 1,0-25,-1 0,1 24,0-24,25 25,-26-26,26 1,0 25,-1-25,1-1,24 1,-24 0,24 0,-24 0,24-1,1 1,-1 0,1-25,-1 25,0 0,1-25,-1 0,1 25,-1-25,25 0,-24 0,24 24,-25-24,26 0,-26 0,25 0,-24 0,24 0,0 0,-25-24,26 24,-26 0,25-25,-24 25,-1-25,1 0,24 0,-25 0,1 1,-26-1,26-25,-1 25,-24-24,-1 24,1-25,-1 1,1-1,0 1,-1-1,-24 0,25-24,-25 24,-1 1,1-1,0 1,0-1,-25 0,0 1,0-1,0 0,0 1,0-26,-25 26,0-1,0-24,1 24,-1 1,0-26,0 26,0-1,-24 0,24 1,0-1,-25 1,26-1,-26 0,0 26,26-1,-26-25,-24 25,24 1,-24-1,-1 0,1 25,-1-25,-24 25,25 0,-26 0,1 0,-25 25,25 0,-25 0,0-1,25 26,-25 0,0-1,0 1,24 24,-24 1</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00:44.415"/>
    </inkml:context>
    <inkml:brush xml:id="br0">
      <inkml:brushProperty name="width" value="0.05292" units="cm"/>
      <inkml:brushProperty name="height" value="0.05292" units="cm"/>
      <inkml:brushProperty name="color" value="#FF0000"/>
    </inkml:brush>
  </inkml:definitions>
  <inkml:trace contextRef="#ctx0" brushRef="#br0">11088 8706,'0'0,"0"0,0-24,0 24,0 0,0 0,0 0,0 0,0 0,0 0,-25 0,25-25,0 25,0 0,-25 0,25 0,0 0,-24-25,24 25,0 0,-25 0,25 0,-25 25,0-25,25 0,-25 0,1 25,24-25,-25 24,0 1,25-25,-25 25,0 0,25 0,0-1,-24 1,24 0,0 0,0 0,0-25,0 24,24 1,-24-25,25 25,-25-25,25 0,0 0,-25 25,25-25,-1 0,-24 0,25-25,0 25,-25 0,25 0,0-25,-25 25,24-25,-24 25,25-24,-25 24,0-25,0 0,25 25,-25-25,0 25,0-25,0 25,0 0,0-24,0 24,0 0,0 0,0 0,0 0,0 0,0 0,0 0,0 24,25-24,-25 0,0 25,0 0,25-25,-25 25,0-25,24 25,-24-25,0 24,25-24,-25 25,0-25,25 0,-25 25,0-25,25 0,-25 0,0 0,25 0,-25 0</inkml:trace>
  <inkml:trace contextRef="#ctx0" brushRef="#br0" timeOffset="283.0162">11286 8756,'0'-25,"0"25,0 0,0-25,0 25,0 0,0 0,0 0,0 0,0 0,0 25,0-25,0 0,0 25,25 0,-25-25,0 25,25-25,-25 24,0 1,25-25,-25 25,0-25,25 0,-25 25,0-25,0 0,25 0,-25 0,0-25,24 25,-24 0,0-25,25 25,-25-25,0 25,0-24,0-1,25 25,-25-25,0 0,0 0,0 1,0-1,0 25,0-25,0 0,0 25,0-25,0 25,0 0,0 0,0 0</inkml:trace>
  <inkml:trace contextRef="#ctx0" brushRef="#br0" timeOffset="872.0499">11783 8706,'0'-24,"0"24,0 0,0-25,0 25,0-25,0 25,0-25,0 0,0 25,0-24,0 24,-25-25,25 25,-25-25,25 25,-25 0,25 0,-25 0,25 0,-24 0,24 0,-25 25,25 0,-25-1,25 1,0-25,0 50,0-25,0-1,0 1,0 0,0-25,25 25,-25 0,25-25,-25 24,24-24,-24 0,25 0,-25 0,25 0,-25 0,25 0,0 0,-25-24,0 24,24-25,-24 25,25-25,-25 25,0-25,0 25,0-25,0 25,0-24,0 24,0-25,0 25,0 0,0 0,0 0,0 0,0 0,0 0,0 0,0 0,0 25,0-1,0-24,25 25,-25 0,25 25,-25-26,25 1,-25 25,0-1,24-24,-24 25,25 0,-25-1,0 1,25-1,-25 1,0 0,0-1,0-24,0 0,0 24,0-49,-25 25,25-25,0 25,0-25,-25 0,25 0,0 0,-24-25,24 0,-25 25,25-24,-25-1,0 0,25 0,-25-24,1 24,24 0,0 0,0-24,0 24,0 0,0 0,24 0,-24 1,25-1,0 0,-25 0,25 0,0 0,-1 25,1-24</inkml:trace>
  <inkml:trace contextRef="#ctx0" brushRef="#br0" timeOffset="1464.0837">12378 8285,'0'-25,"0"25,0-25,-25 25,25 0,-25-25,25 25,-25 0,25 0,-24 25,24-25,-25 0,0 25,25 0,-25 0,25-1,-25 1,25 25,-24-1,24 1,0 0,0-1,0 1,0-1,0 1,24 0,-24-1,25-24,-25 25,25-26,0 1,-25 0,25 0,-1 0,1-25,0 25,0-25,0 0,-1 0,1 0,0 0,0 0,0-25,0 25</inkml:trace>
  <inkml:trace contextRef="#ctx0" brushRef="#br0" timeOffset="2079.1189">12552 8632,'0'-25,"0"25,0 0,0 0,0 0,0 0,0 0,0 25,0-25,0 25,24-25,-24 25,0-1,25 1,-25-25,25 25,-25 0,0 0,0-1,0 1,25-25,-25 25,0-25,0 25,0-25,0 0,0 25,0-25,0 0,0 0,0 0,0 0,0 0,0-25,0 25,0 0,0-25,0 25,0-25,-25 0,25 1,0-1,-25 0,25 0,-25 0,25-24,-24 24,24-25,0 26,0-1,0-25,0 25,24 1,-24-1,25 0,-25 25,25-25,0 25,-25 0,25 0,-25 0,24 0,-24 0,25 0,-25 0,0 25,0-25,0 25,0 0,0-1,0 1,0 0,0 0,0 0,0-1,0 1,-25 0,25-25,0 25,0 0,-24-25,24 0,0 24,0-24,0 0,0 0,0 0,0 0,0 0,24 0,-24 0,25 0,-25-24,25 24,0 0,-25 0,25 0,-1 0,1 0,-25 0,25 24,-25-24,25 0,-25 25,25-25,-25 25,0-25,24 25,-24 0,0-25,0 24,0 1,0-25,0 25,-24-25,24 25,-25-25,25 25,0-25,-25 0,25 24,-25-24,25 0,-25 0,25 0,-24 0,24-24,-25 24,25 0,-25-25,25 25,-25-25,25 25</inkml:trace>
  <inkml:trace contextRef="#ctx0" brushRef="#br0" timeOffset="2380.1361">13147 8483,'25'0,"-25"-25,24 25,-24-24,0 24,0-25,0 25,0 0,0-25,0 25,0 0,-24 0,24 0,-25 0,0 25,25-25,-25 0,25 25,-25-1,1 1,24 0,-25 0,25 0,0 24,0-24,0 0,0 0,0 24,0-24,0-25,25 25,-25 0,24-1,1-24,-25 0,25 25,0-25,-25 0,25 0,-1 0,1 0,0 0,0-25,-25 25,25-24,-1 24,1-25</inkml:trace>
  <inkml:trace contextRef="#ctx0" brushRef="#br0" timeOffset="2855.1633">13519 8384,'0'0,"0"0,0 0,0 0,0 0,25 0,-25 0,0 0,25 0,-25 0,24 0,1 0,-25 0,25 0,0-25,0 25,-25 0,24 0,1-25,-25 25,25 0,-25 0,0-24,0 24,0 0,0 0,0 0,0 24,0-24,0 0,-25 0,25 25,0-25,-25 0,25 0,-24 25,24-25,-25 0,25 0,0 0,-25 0,25 0,0 0,-25 0,25 0,0 0,0 0,0 0,0 25,0-25,0 0,0 0,0 0,0 0,0 25,0-25,0 24,0-24,0 25,0 0,-25 0,25 0,0-25,0 24,0 1,0 0,0 0,0 0,0-1,25 1,-25 0,0-25,0 25,25-25,-25 25,0-25,25 0,-25 24,25-24,-25 0,0 0,24 0,1 0,-25-24,25 24,-25 0,25-25,0 25,-25-25,24 25,1-25,0 0,-25 25,25-24,-25-1,25 0,-25 0</inkml:trace>
  <inkml:trace contextRef="#ctx0" brushRef="#br0" timeOffset="2984.1707">13544 8434,'25'-25,"-25"25</inkml:trace>
  <inkml:trace contextRef="#ctx0" brushRef="#br0" timeOffset="3266.1868">13693 7913,'0'0,"0"24,0-24,0 0,0 0,24 25,1-25,-25 25,25-25,0 25,24 0,-24 0,0-1,25 1,-1 0,-24 0,25 0,-26-1,1 26,25-25,-25 0,-1 24,-24-24,25 25,-25-1,0-24,0 25,0-1,-25 1,25-1,-24-24,-1 25,0-1,0-24,-24 25,24-1,0-24</inkml:trace>
  <inkml:trace contextRef="#ctx0" brushRef="#br0" timeOffset="3644.2084">13742 8657,'0'25,"0"-25,-25 0,25 0,0 0,0 0,0 0,0 0,0 0,0 0,25 0,-25 0,25-25,0 25,0-25,-1 25,1-25,0 0,25 1</inkml:trace>
  <inkml:trace contextRef="#ctx0" brushRef="#br0" timeOffset="5240.2997">17711 2778,'0'0,"0"0,0 0,0 0,0 25,0-25,0 0,0 0,0 25,0-25,0 0,0 25,25-25,-25 24,0 1,25-25,-25 25,24 0,-24-25,25 0,-25 25,25-25,-25 0,25 24,-25-24,25 0,-25 0,0 0,24 0,-24-24,25 24,-25 0,25-25,0 25,-25 0,25-25,-25 25,24-25,-24 25,25-25,-25 25,25-24,0 24,-25-25,25 25,-1-25,1 25,-25 0,25 0,0-25,-25 25,25 0,-1 0,-24 25,25-25,0 0,-25 25,25-25,-25 0,25 25,-25-25,24 24,-24-24,25 0,-25 0,25 25,-25-25,25 0,-25 0,25 0,-1 0,1-25,-25 25,25 0,0-24,0 24,-1-25,1 25,0-25,-25 0,25 25,0-25,-1 25,-24 0,25-24,0 24,-25 0,25 0,-25 0,25 0,-25 0,25 0,-25 0,0 0,24 0,-24 0,25 24,-25-24,0 0,25 0,0 0,-25 0,25 0,-1 0,1 0,0 0</inkml:trace>
  <inkml:trace contextRef="#ctx0" brushRef="#br0" timeOffset="5799.3317">19720 2729,'0'0,"0"0,-25 0,25 0,0 0,0 24,0-24,0 0,-25 0,25 0,0 0,0 25,0-25,0 0,0 0,0 25,0-25,0 0,0 25,0-25,0 0,0 0,0 0,0 0,0 25,0-25,0 0,0 0,0 0,0 0,0 0,0 0,0 0,0 0,0 0,0 0,0 0,0 0,0-25,0 25,0 0,0 0,0-25,0 25,0 0,0-25,0 25,0 0,0-25,-24 25,24 0,0 0,0 0,-25-24,25 24,0 0</inkml:trace>
  <inkml:trace contextRef="#ctx0" brushRef="#br0" timeOffset="6373.3645">19348 2853,'0'0,"0"0,0 0,0 0,0 0,0 0,0 0,0 0,25 0,-25 0,0 0,0 0,0 0,25 0,-25 24,0-24,24 0,-24 25,0-25,25 25,-25-25,0 25,25-25,-25 0,0 0,25 0,-25 25,0-25,25 0,-25 0,0 0,24 0,-24-25,0 25,0 0,25 0,-25-25,0 25,25 0,-25-25,0 25,0-25,25 25,-25-24,0 24,25 0,-25 0,0-25,24 25,-24 0,0 0,0 0,25 0,-25 0,0 0,0 0,0 0,25 25,-25-25,0 0,0 0,0 0,25 0,-25 24,0-24,0 0,25 0,-25 0,0 0,24 0,-24 0,0 0,25 0,-25 0,25 0,-25 0,25-24,-25 24,25 0,0 0,-25 0,24 0,1 0,-25 0,25 0,-25 0,25 0,0 0,-25 0,24 0,-24 0,25 0,-25 0,25 0,0 24,-25-24,25 0</inkml:trace>
  <inkml:trace contextRef="#ctx0" brushRef="#br0" timeOffset="6955.3978">20539 2853,'0'0,"0"0,-25 0,25 0,0 0,0 0,0 0,0 0,0 0,0 0,0 0,0 0,0 0,0 24,25-24,-25 0,0 25,24-25,-24 0,0 25,25-25,-25 0,0 0,25 25,-25-25,0 0,0 0,25 0,-25 0,0 0,25 0,-25 0,0-25,24 25,-24 0,25-25,-25 25,25-25,-25 25,25-24,-25 24,0-25,25 25,-25 0,0-25,24 25,-24 0,0 0,0 0,0 0,25 0,-25 0,0 25,0-25,0 0,0 25,25-25,-25 0,0 0,0 24,0-24,25 0,-25 25,25-25,-25 0,25 0,-25 0,24 0,-24 0,25-25,0 25,0 0,0-24,-1 24,1-25,0 25,0 0,0-25,-1 25,1 0,0 0,0-25,0 25,-25 0,24 0,1 0,0 0,-25 0,25 0,0 25</inkml:trace>
  <inkml:trace contextRef="#ctx0" brushRef="#br0" timeOffset="9851.5635">21853 2009,'0'-25,"0"25,0 0,-25 0,25 0,0 0,-24 0,24 0,0 0,0 0,-25 0,25 0,0 0,-25 25,25-25,-25 0,25 25,-25-25,25 25,-24 0,-1-1,25 1,-25 25,0-25,0 24,25 1,-24-1,-1 1,0 0,25 24,-25-24,25-1,0 1,0 24,0-24,0-25,25 24,-25 1,25-25,24 24,-24-24,25 0,-25 25,24-26,1-24,24 25,-24 0,24-25,1 0,-1 0,1 0,-1-25</inkml:trace>
  <inkml:trace contextRef="#ctx0" brushRef="#br0" timeOffset="11096.6347">14015 3001,'0'0,"-25"0,25 0,0 0,0 0,0 0,-25 0,25 0,0 0,0 0,-24 0,24 0,0 0,0 0,0 0,0 0,0 0,0 0,24 0,-24 0,25 0,-25 25,25-25,0 25,0 0,-1-25,1 25,25 24,-25-24,-1 25,1-26,-25 26,25 0,-25-1,0 26,0-26,0 26,-25-26,25 26,-25-1,-24-24,24 24,-25-24,26 24,-26-24,0 24,1-24,-1-1,1 26,-1-26,0-24,1 25</inkml:trace>
  <inkml:trace contextRef="#ctx0" brushRef="#br0" timeOffset="20213.1561">14486 8607,'0'25,"0"-25,0 0,0 0,0 0,0 0,0 0,0 0,0 0,0 0,0 0,0 0,25 0,-25 0,25-25,0 25,-25-25,25 25,24-24,-24 24,0-25,0 25,-1-25,1 0,25 25,-25-25,-1 25,1-24,-25 24,25 0,0-25</inkml:trace>
  <inkml:trace contextRef="#ctx0" brushRef="#br0" timeOffset="20713.1847">15354 8111,'0'0,"0"0,0 0,0 0,0 0,0 0,0 0,0 0,0 0,0 25,-24-25,24 25,0 0,0-25,0 24,0 1,0 0,0 0,0 0,0 24,0-49,0 25,-25 0,25 0,0-1,0-24,0 25,0-25,0 0,0 0,0 25,0-25,0 0,0 0,0 0,0-25,0 25,0 0,0-25,0 25,0-24,0-1,0 0,25 0,-25 0,0-24,0 24,0-25,24 26,-24-26,0 0,25 1,-25 24,0-25,25 25,-25 1,25-1,-25 25,25-25,-25 25,24 0,-24 0,25 25,-25-25,25 25,0-1,-25 1,25 25,-1-25,-24 24,25 1,0 0,-25-1,25-24,-25 25,25-1,-25-24,25 25,-25-26,0 1,24 0,-24 0,0-25,0 25,0-25,25 24,-25-24,0 0,0 0,0 0,0 0,0 0,0-24</inkml:trace>
  <inkml:trace contextRef="#ctx0" brushRef="#br0" timeOffset="20885.1945">15429 8285,'0'25,"0"-25,0 0,-25 0,25 0,0 0,0 0,0 0,25 0,-25 0,25 0,-25 0,24 0,-24 0,25-25,0 25,0-25,0 25,-1-25,1 25,0-25</inkml:trace>
  <inkml:trace contextRef="#ctx0" brushRef="#br0" timeOffset="23269.3309">11336 9699,'-25'0,"25"0,-25 0,25-25,-24 25,24 0,0 0,0 0,0-25,0 25,0 0,0 0,24 0,-24 0,25 0,0 0,0-25,25 25,-1 0,1-25,-1 25,26 0,-1-24,1 24,-1-25,25 25,0-25,25 25,0 0,0-25,1 25,23 0,-24-25,25 25,0 0,0 0,0 0,0 0,-25 0,24 0,1 0,-25-24,25 24,-25-25,0 25,0-25,0 0,0 0,-25 1,25-1,-49 25,24-25,-25 0,1 0,-1 1,1 24,-26-25,1 0,0 25,-1-25,-24 25,0 0,0-25,-1 25,-24 0,25 0,-25-24,0 24,0 0,0 0,0 0,0 0,0 0,0 0,0 0,0 0</inkml:trace>
  <inkml:trace contextRef="#ctx0" brushRef="#br0" timeOffset="24157.3817">13618 9748,'0'25,"0"-25,0 25,0-25,0 25,-25-1,25 1,0 0,0 0,-24 24,24-24,0 25,-25 0,25-1,-25 1,25-25,0 24,-25-24,25 25,0-26,0 1,-25 0,25-25,0 25,0-25,0 0,0 0,0 0,0 0,0-25,0 25,0-25,0 0,0 1,0-1,0 0,0 0,0-24,25-1,-25 25,0-24,0-1,25 0,-25 1,25 24,-25-25,25 25,-1 1,1-1,-25 0,25 0,0 25,0 0,-1 0,1 0,0 25,0-25,0 25,-1 0,1-1,0 1,0 25,0-25,-1 24,1-24,0 0,-25 25,25-26,0 1,-25 0,24 0,-24 0,25-1,-25-24,0 0,0 25,0-25,0 0,25 0,-25 0</inkml:trace>
  <inkml:trace contextRef="#ctx0" brushRef="#br0" timeOffset="24317.3909">13693 10145,'0'25,"0"-25,-25 0,25 0,0 0,0 0,0 0,25 0,-25 0,0-25,24 25,1-25,0 25,0-24,0-1,-1 0,1 0,25 0,-25 0</inkml:trace>
  <inkml:trace contextRef="#ctx0" brushRef="#br0" timeOffset="28689.6409">7665 13965,'0'-25,"25"25,-25 0,0 0,25 0,-25 0,24 0,-24 0,25 0,0 0,0 25,-25-25,25 25,-1-25,1 25,-25-25,25 24,0-24,-25 0,25 0,-1-24,1 24,0-25,0 0,0 0,-1-24,1-1,0 0,25 1,-25-26,24 1,-24 24</inkml:trace>
  <inkml:trace contextRef="#ctx0" brushRef="#br0" timeOffset="29313.6766">5333 16594,'0'25,"-24"0,24 0,0-25,-25 25,25-1,-25-24,25 25,0 0,0-25,0 25,0-25,0 25,25-1,-25-24,0 0,25 25,-1-25,-24 0,25 0,0 0,0-25,0 1,24-1,-24-25,0 1,24-1,-24-24,0-1,25 1,-26-1</inkml:trace>
  <inkml:trace contextRef="#ctx0" brushRef="#br0" timeOffset="30616.7512">2530 12303,'-24'0,"24"0,0 0,0 0,0-25,0 25,-25 0,25 0,0 0,0 0,0 0,0 0,0 0,0 0,0 0,0 0,0 0,0 0,0 0,0 0,0 0,0 0,0 0,0 0,0 0,0 25,25-25,-25 0,0 0,24 0,-24 0,25 0,0 0,-25 0,25-25,0 25,-1-24,1-1,25-25,-25 0,-1 1,26-1,-25 1,24-1,-24-24,25 24,-25 0,24 1</inkml:trace>
  <inkml:trace contextRef="#ctx0" brushRef="#br0" timeOffset="31253.7876">5879 11212,'0'-25,"0"25,0-25,-25 25,25 0,0 0,0 0,0 0,25 0,-25 0,0 25,0-25,25 25,-25-25,0 0,25 25,-25-25,24 0,1 0,-25 0,25 0,0-25,0 0,-1 0,1 0,25-24,-25-26,24 26,1-26,0 1,-1-1,26 1,-26-25</inkml:trace>
  <inkml:trace contextRef="#ctx0" brushRef="#br0" timeOffset="35092.0071">6921 10592,'-25'0,"25"0,0 0,0 0,0 0,0 0,-25 0,25 0,0 0,0 0,0 0,25 0,-25 0,0 0,0 0,0-25,25 25,-25 0,25-25,-25 25,24-25,-24 0,25 25,-25-24,25-1,-25 0,25 25,-25-25,0 0,25 25,-25-24,0 24,0-25,24 0,-24 25,0 0,0-25,0 25,0 0,-24 0</inkml:trace>
  <inkml:trace contextRef="#ctx0" brushRef="#br0" timeOffset="35279.0178">6995 10220,'0'0,"-25"0,25 0,-24-25,24 25,0 0,0 0,0 0,0 0,0 0,0 0,0 0,0 0,0 0,0 0,0 0,24 0,-24 0,0 0,25 0,-25 0,25 0,-25 0,25 0,-25 0,25 0,-25 0,24 0,1 0,-25 25,25-25,-25 0,0 24,25-24,-25 0,0 25,0-25,25 25,-25 0</inkml:trace>
  <inkml:trace contextRef="#ctx0" brushRef="#br0" timeOffset="37979.1723">7839 14337,'0'0,"0"0,0 0,0 0,0 0,0 0,0 0,0 0,0 0,0 0,0 0,0 0,24 0,-24 0,25 25,0-25,0 0,0 25,-1 0,26-25,-25 24,24 1,-24 0,25 0,0-25,-26 25,26-1,-25 1,0 0,-1 0,1-25,0 25,0-1,-25-24,25 0,-25 25,24-25,-24 0,0 0,0 0,0 0,0 0,0 0,0 0,0 0,0 0,0-25,0 25,-24 0,24-24,0 24,-25 0</inkml:trace>
  <inkml:trace contextRef="#ctx0" brushRef="#br0" timeOffset="39335.2498">5085 17735,'0'0,"-24"-24,24 24,0-25,0 0,-25 25,25-25,0 0,-25 25,25 0,0-24,0 24,-25 0,25 0,0 0,0 0,0 0,0 0,0 0,25 0,-25 0,0 24,25 1,-25-25,25 25,-1 0,1 0,0 24,0-24,-25 0,25 0,-1 24,1-24,0 0,0 24,-25-24,25 25,-1-25,1-1,-25 26,25-25,-25 0,25-1,-25-24,0 25,25-25,-25 0,0 0,0 0,0 0,0 0,0 0,0 0,0 0,0 0,0 0</inkml:trace>
  <inkml:trace contextRef="#ctx0" brushRef="#br0" timeOffset="40403.3109">1637 12799,'0'-25,"-24"1,-1-1,0 25,-25-25,26 0,-26 0,0 1,1-1,-1 0,1 0,-1-24,0 24,-24 0,24 0,-24-24,24 24,-24-25,-1 25,1-24,24 24,-24-25,0 1,24 24,0-25,1 25,24-24,-25 24</inkml:trace>
  <inkml:trace contextRef="#ctx0" brushRef="#br0" timeOffset="50336.8791">6623 8880,'0'0,"0"0,0 0,0 0,0 0,0 0,0 0,0 0,25 25,-25-25,0 0,25 0,-25 0,0 0,25 25,-25-25,24 0,-24 0,0 0,25 0,-25 0,0 0,0 24,25-24,-25 0,0 0,0 0,25 0,-25 0,0 0,0-24,25 24,-25 0,0 0,24-25,-24 25,0 0,25-25,-25 25,25-25,-25 25,0 0,25-25,-25 25,25-24,-25 24,0 0,24-25,-24 25,25 0,-25-25,25 25,0 0,-25 0,25 0,-25 0,24 0,-24 0,25 0,-25 0,0 0,25 0,-25 0,25 0,-25 25,25-25,-25 0,25 0,-25 0,24 0,-24 0,0 0,25 0,-25 0,25 0,-25 25,25-25,-25 0,25 0,-25 0,24 0,-24 0,25 0,0 24,0-24,-25 0,25 0,-1 0,1 0,0 0,0 0,0 0,-1-24,1 24,0 0,0 0,0-25,-25 25,24 0,1-25,0 25</inkml:trace>
  <inkml:trace contextRef="#ctx0" brushRef="#br0" timeOffset="51200.9285">6673 8508,'0'0,"0"0,0 0,0 0,0 0,-25 0,25 0,0 0,0-25,0 25,0 0,0 0,0 0,0 0,0 0,0 0,25 0,-25 0,25 0,-1 0,1 0,0-25,0 25,24 0,-24 0,0-24,25 24,-1-25,-24 25,25 0,-1-25,-24 25,25 0,-1-25,-24 25,25 0,-25-25,24 25,-24-24,0 24,0 0,-1 0,1-25,0 25,-25 0,25 0,-25 0,25 0,-25 0,0 0,0 0,0 0,0 0,0 0,0 0</inkml:trace>
  <inkml:trace contextRef="#ctx0" brushRef="#br0" timeOffset="52129.9816">6747 7913,'0'-25,"-25"25,25-25,0 25,-24-25,24 25,0-25,0 25,0-24,0-1,0 0,24 25,-24-25,25 0,-25 25,25-24,-25-1,25 25,0-25,-1 25,1 0,0-25,0 25,-25 0,25 25,-1-25,1 0,-25 25,25-25,-25 25,0-25,25 24,-25 1,0 0,0 0,0 0,-25-1,25 1,0 0,-25 0,25 0,-25-1,25 1,0 0,-24 0,24-25,0 25,-25-25,25 0,0 0,0 0,0 0,0 0,0 0,0 0,0 0,0 0,0 0,0 0,0 0,0-25,0 25,25 0,-25 0,24 0,-24 0,25 0,0 0,-25-25,25 25,0 0,-25 0,24 0,1 0,0-25,0 25,-25 0,25-25,0 25,-1-24,-24 24,25 0</inkml:trace>
  <inkml:trace contextRef="#ctx0" brushRef="#br0" timeOffset="52400.9971">7343 7541,'0'0,"0"0,-25 0,25-25,0 25,-25 0,25 0,0 0,0 0,-25 25,25-25,0 0,0 24,0-24,0 25,0-25,0 25,0 0,25-25,-25 25,25-25,0 24,-1-24,1 0,0 25,0-25,0 0,-1 0,1 0,0 25,0-25,0 0,-1 0,-24 0,25 25,-25-25,25 0,-25 0,0 25,0-25,0 0,0 24,0-24,-25 25,0-25</inkml:trace>
  <inkml:trace contextRef="#ctx0" brushRef="#br0" timeOffset="52569.0068">7367 7516,'0'-25,"25"0,0 0,0 1,0-26,-1 25,1 0,0-24,0 24,0 0,-1 0,1 1,0-1,0 25</inkml:trace>
  <inkml:trace contextRef="#ctx0" brushRef="#br0" timeOffset="55714.1867">7467 9550,'0'0,"0"-25,0 25,-25 0,25 0,0 0,0 0,0 0,0 0,0 0,0 0,0 0,0 25,0-25,25 0,-25 25,24-1,-24 1,0 0,25 0,-25 0,25-1,-25 1,0 0,0 25,25-26,-25 1,0 0,0 0,25 0,-25-1,0 1,0 0,0-25,0 25,0-25,0 0,24 0,-24 0</inkml:trace>
  <inkml:trace contextRef="#ctx0" brushRef="#br0" timeOffset="56141.2111">7963 9327,'0'0,"0"0,0 0,0-25,0 25,0 0,0 0,0 25,0-25,0 0,0 24,-25-24,25 25,0-25,0 25,-25 0,25 0,0-1,-25 1,25 25,0-25,0-1,0 26,0-25,0 24,0-24,0 0,0 25,25-26,-25 1,0 0,25 0,-25 0,25-25,-25 24,24-24,1 0,-25 0,25 25,0-25,-25 0,25-25,-1 25,-24 0,25 0,0-24,-25 24,25-25,0 25,-25-25,0 25,0-25,0 25,0-25,0 25,0 0,0-24,0 24,-25 0,25 0,-25 0,0-25,0 25,-24 25,24-25,0 24,0-24,1 25,-1 0,0 0,0 0</inkml:trace>
  <inkml:trace contextRef="#ctx0" brushRef="#br0" timeOffset="57341.2797">8880 13990,'0'0,"0"-25,-24 25,24-25,0 25,24-25,-24 25,0-24,25 24,-25-25,25 25,0-25,0 25,-1 0,1-25,-25 25,25 0,0 25,0-25,-25 0,24 25,-24 0,0-1,0-24,0 25,0 0,0 0,0 0,0-1,-24 1,24 0,-25 0,25-25,0 25,-25-25,25 24,-25-24,25 0,-25 0,25 0,0 0,-24 0,24-24,0 24,0 0,0 0,0 0,24 0,-24 0,25 0,-25 0,25 0,-25 0,25 0,0 0,-1 0,-24 0,25 0,0 0,0-25,0 25,-1 0,1-25</inkml:trace>
  <inkml:trace contextRef="#ctx0" brushRef="#br0" timeOffset="57625.296">9426 13519,'-25'0,"1"24,24-24,0 25,-25-25,25 0,0 0,0 0,0-25,0 25,0 0,25-24,-25 24,24-25,1 0,-25 0,25 0,0 1,0-1,-1 25,1-25,-25 25,25-25,-25 25,25 0,-25 25,25-25,-25 25,24-25,-24 25,25 24,-25-24,25 25,-25-1,0 1,25-1,-25 1,0 0,25-1,-25 1,24-25,-24 24,0 1</inkml:trace>
  <inkml:trace contextRef="#ctx0" brushRef="#br0" timeOffset="59017.3756">2704 17686,'0'0,"25"-25,-25 25,0-25,0 25,0 0,0 0,0 0,0 0,0 0,25 0,-25 0,0 25,24-25,-24 0,25 25,0-25,-25 25,25-25,0 24,-25-24,24 25,-24-25,25 25,0-25,-25 25,25-25,-25 0,25 25</inkml:trace>
  <inkml:trace contextRef="#ctx0" brushRef="#br0" timeOffset="59502.4033">3175 17190,'0'0,"0"0,0 0,0-25,0 25,0 0,0 0,0 0,0 0,25 25,-25-25,0 0,25 24,-25-24,25 0,0 25,-1 0,1-25,0 0,0 25,0-25,-1 25,1-25,0 0,0 0,0 24,-1-24,1 0,0 0,-25 0,25 0,0 25,-25-25,24 0,-24 0,0 0,25 25,-25-25,0 0,0 25,-25-25,25 0,0 25,-24-25,-1 24,25-24,-25 0,0 0,0 25,25-25,-24 0,-1 0,25 0,-25-25,25 25,-25 0,25-24,0 24,0-25,0 25,0-25,0 0,0 0,0 1,0-1,0 0,0-25,0 26,0-1,0-25,0 25,25-24,-25 24,0 0,0 0,-25 1,25-1,0 0,-25 25,25-25,-24 25,24 0,-25-25,0 25,0 0,0 0,1 25,-1-25,0 25,0-25,0 25,1 0,-1-1</inkml:trace>
  <inkml:trace contextRef="#ctx0" brushRef="#br0" timeOffset="60021.433">2803 14883,'-25'-25,"25"25,0-25,-24 25,24 0,0 0,0 0,0 0,0 0,0 0,0 0,0 0,24 0,-24 0,25 0,0 25,-25-25,25 25,0-25,-1 0,1 25,-25-1,25-24,0 25,0-25,-25 25</inkml:trace>
  <inkml:trace contextRef="#ctx0" brushRef="#br0" timeOffset="60393.4543">2828 14684,'0'-24,"-25"24,25-25,0 25,0 0,0 0,0 0,0 0,0 0,0 0,0 0,0 0,25 0,-25 0,0 25,25-25,0 0,-25 24,24-24,-24 0,25 0,-25 25,25-25,0 0,-25 0,25 0,-25 0,25 0,-25 0,24 0,-24 0,0-25,25 25,-25-24,0 24,0-25,25 0,-25 25,0-25,0 0,0 25,0-24,-25-1,25 25,0-25,0 25,0-25,0 25,-25 0,25 0,0 0,0 0,0 0,25 0,-25 0,0 25,25-25,-25 25,25-25,0 25,-1-1,-24 1,25-25,0 25,0 0,-25 0</inkml:trace>
  <inkml:trace contextRef="#ctx0" brushRef="#br0" timeOffset="61109.4952">2555 12874,'0'0,"0"0,0 0,-25 24,25-24,0 0,0 0,0 25,25 0,-25-25,25 25,-25 0,25-1,0 26,-1-25,-24 0,25-1,0 1,0 0,-25 0,25 0,-1-25,-24 25,25-1,-25-24,25 0</inkml:trace>
  <inkml:trace contextRef="#ctx0" brushRef="#br0" timeOffset="61418.5129">2803 12824,'25'-25,"-25"25,0-25,0 25,0 0,0-24,0 24,25 0,-25-25,0 25,25 0,-25 0,24 0,-24 0,25 0,-25 25,25-1,-25-24,25 25,-25 25,0-25,25-1,-25 26,0-25,0 24,0-24,0 0,0 0,0 0,0-25,25 24,-25-24,0 0,0 0,0 0,0 0,24 0,-24 0,0-24,25 24,-25-25,25 0,0 0,-25-24,25 24,-1-25,1 25,0-24,0-1</inkml:trace>
  <inkml:trace contextRef="#ctx0" brushRef="#br0" timeOffset="62205.5579">3622 11485,'0'0,"0"0,0 0,-25 0,25 0,0 0,0 0,0 0,0 0,0 0,0 24,25 1,-25-25,0 25,25 0,-25 24,24-24,1 0,-25 0,25 24,-25-24,25 0,0 0,-25 0,24-25,-24 24,0-24,25 25,-25-25,25 0,-25 25</inkml:trace>
  <inkml:trace contextRef="#ctx0" brushRef="#br0" timeOffset="62571.5789">3845 11435,'-25'-25,"25"0,0 25,0-24,0-1,0 25,0-25,0 0,0 25,25-25,-25 25,0-24,25 24,-25 0,25 0,-25 0,24 0,-24 0,0 0,25 24,-25-24,25 25,-25-25,0 25,0 0,0 0,25-25,-25 24,0 1,0 0,0-25,0 25,0-25,0 0,0 0,25 0,-25 0,0 0,25 0,-25 0,24 0,-24 0,25-25,0 25,-25 0,25-25,0 25,-1-25,1 25,-25 0,25 0,0 0,-25 0,25 0,-25 0,0 0,24 25,-24-25,0 25,-24 0,24 0,-25-1,25 1,-25 0,0 0,0 24,-24 1,24-25</inkml:trace>
  <inkml:trace contextRef="#ctx0" brushRef="#br0" timeOffset="66462.8014">8682 7541,'-25'-25,"25"0,0 0,0 0,0 1,0-1,0 0,25 0,0 0,0 1,-1-1,26 25,-25-25,24 0,1 25,-25 0,24 0,1 0,24 0,-24 25,0 0,-1 0,1 24,24-24,-24 25,0-1,24 1,-24-1,-1 26,26-1,-26 1,26 24,-26 0,1 0,24 25,-24 0,-1 0,1 25,0-25,-26 25,26-25,0 25,-25 0,24 0,-24-1,0 1,24 0,-24 0,0 0,25 24,-26 1,26 0,-25-1,0 1,24 0,-24-1,25 1,-26-1,26-24,-25 25,0-25,24 24,-24-24,25 0,-26 0,1 0,0-25,25 25,-26-25,1 24,0 1,0-25,-25 25,25-25,0 25,-1 0,-24-25,25 25,-25-25,25 0,-25 24,0-24,25 0,-25 1,0-1,0 0,0 0,0 0,0-25,0 0,0 0,0 0,-25 1,25-1,0-25,-25 1,25 24,-25-25,25 1,-24-26,24 26,-25-1,0-24,25-1,-25 1,0 0,0-1,1 1,-1-25,0-1,0 26,-24-25,24-25,-25 25,1 0,-1-25,0 24,-24 1,24-25,-24 25,-25-25,24 25,-24-25,0 25,0-25,-1 24,1 1,-25-25,25 25,-25-25,25 25,-25-25,25 0,-26 0,26 0,0 0,0 0</inkml:trace>
  <inkml:trace contextRef="#ctx0" brushRef="#br0" timeOffset="67113.8387">10369 17959,'-25'0,"25"-25,0 25,0 0,0 0,0 0,0 0,0 0,0 25,25-25,0 0,-25 24,24 1,26-25,-25 25,0 0,24 0,-24-1,25 1,-26 25,26-50,-25 25,0-1,24 1,-24 0,0 0,0 0,-25-25,24 24,1-24,-25 25,25-25,-25 0,0 0,0 0</inkml:trace>
  <inkml:trace contextRef="#ctx0" brushRef="#br0" timeOffset="67317.8503">10766 17884,'-25'-25,"25"25,-25 0,25 0,-25 0,25 0,-25 25,25-25,-24 25,-1 0,25 0,-25-1,25 26,-25-25,0 0,25 24,-24 1,24-25,-25-1,25 26,0-25,-25 24,25-24,0 0,0 0,0 0,0-1,0 1,0-25,0 25</inkml:trace>
  <inkml:trace contextRef="#ctx0" brushRef="#br0" timeOffset="67940.886">10989 18058,'0'0,"0"0,0 0,0-25,0 25,25 0,-25-25,0 25,24-25,-24 1,25 24,-25-25,25 0,0 25,-25 0,25-25,-25 25,24 0,-24 25,25-25,-25 25,0 0,0-25,0 49,0-24,0 0,0 24,0 1,-25-25,25 24,-24-24,24 25,-25-25,25-1,-25 1,0 0,25 0,0 0,-25-25,25 24,0-24,0 0,0 0,0 0,25 0,-25-24,25 24,-25 0,25-25,0 0,-25 25,24-25,1 0,0 1,-25-1,25 0,0 0,-1 25,1-25,-25 1,25-1,0 0,-25 0,25 25,-25-25,25 1,-25 24,0-25,0 25,0-25,0 25,0 0,0 0,0-25,0 25,0 0,0 0,0 0,-25 0,25 25,0-25,0 0,-25 25,25-25,0 25,0-25,0 24,0 1,0 0,0 0,25-25,0 25,-25-1,24-24,1 25,0 0,0-25,0 25,-1-25,1 25,0-1,0-24,-25 25,25-25,-1 25,-24-25,25 25,-25 0,0-25,0 24,0-24,0 0,0 25,0-25,0 25,-25-25,1 0,24 0,-25 0,0 0</inkml:trace>
  <inkml:trace contextRef="#ctx0" brushRef="#br0" timeOffset="68093.8947">11386 18008,'0'-49,"25"-1,-1 0,1 26,0-26,0 0,0 26,-1-1,1-25,0 25,0 1,24-1,-24 0,0 0,0 0,-25 25,25-25,-1 25,-24 0,25 0,-25 0,0 0</inkml:trace>
  <inkml:trace contextRef="#ctx0" brushRef="#br0" timeOffset="68313.9073">11237 18604,'0'0,"25"0,-1 0,-24 0,25-25,25 25,-25-25,24 0,-24 25,25-25,-1 0,1-24,0 24,-1 0,1 0,-1-24,1 24,0-25,-1 26,1-1,-1-25,1 25,0-24,-26 24,26 0</inkml:trace>
  <inkml:trace contextRef="#ctx0" brushRef="#br0" timeOffset="75733.3317">11832 11733,'0'0,"0"0,0 0,0 0,0 0,25 0,-25 0,0 0,25 0,0 0,-25 0,24 0,1-25,0 25,0 0,24-25,-24 25,0-25,0 0,0 25,-1-24,-24 24</inkml:trace>
  <inkml:trace contextRef="#ctx0" brushRef="#br0" timeOffset="75897.3411">12006 11981,'0'24,"0"-24,-25 25,25-25,0 25,-25-25,25 0,0 0,0 0,25 0,-25 0,25-25,0 25,-25 0,24-25,1 25,0-24,25-1,-26 0,26 0,-25 0,24 1,1-26,-25 25</inkml:trace>
  <inkml:trace contextRef="#ctx0" brushRef="#br0" timeOffset="81252.6474">9079 14536,'0'0,"0"0,-25-25,25 25,0 0,0 0,0 0,-25 0,25 0,0 0,0 0,0 0,0-25,25 25,-25 0,0 0,25-25,-25 25,25-25,-1 1,1 24,25-25,-25 0,24 0,-24 0,25 0,-25 1,24 24,1-25,-25 0,24 0,-24 0,25 25,-1-24,-24-1,25 25,-26-25,1 0,25 25,-25-25,-1 25,1-24,0 24,-25 0,25 0,-25-25,25 25,-25 0,0 0,0 0,0 0,0 0,0 0,0 0,0 0,0 0,0 0,0 0,0 0,0 0,0 0,0 0,0 0,0 0,0 0</inkml:trace>
  <inkml:trace contextRef="#ctx0" brushRef="#br0" timeOffset="82416.7139">3498 17760,'49'-25,"-24"1,0-1,25 0,-26 0,1 0,0 1,0-1,0 0,-1 25,1-25,-25 0,25 25,-25 0,0-25,0 25,25 0,-25 0,0 0,0 0,0 0,0 0,0 0,0 0</inkml:trace>
  <inkml:trace contextRef="#ctx0" brushRef="#br0" timeOffset="83884.7979">2828 13395,'0'-25,"0"25,0-25,0 25,0-25,25 25,-25-25,25 25,-25-24,24-1,1 25,0-25,0 0,0 25,0-25,-1 0,26 1,-25 24,24-25,-24 0,25 25,-25-25,24 0,-24 25,0-24,0 24,-1-25,-24 25,25 0,-25 0,0 0,0 0,0 0,0 0,0 0,0 0</inkml:trace>
  <inkml:trace contextRef="#ctx0" brushRef="#br0" timeOffset="85419.8857">23044 8235,'0'0,"0"0,-25 0,25 0,0-25,0 25,0 0,25-24,-25 24,25 0,-25-25,25 25,-1 0,1 0,0 0,0 0,0 0,-25 25,24-25,1 24,-25-24,25 25,-25-25,0 25,0 0,-25 0,25-1,-25 1,1 0,-1 0,0 0,0-25,0 24,1 1,-1 0,0-25,0 25,0-25,25 0,-25 0,25 0,0 0,0 0,0 0,0 0,0 0,0 0,0 0,25 0,0 0,-25 0,25 0,0-25,0 25,-1 0,1 0,0 0,25 0,-26-25,1 25,25 0,-1-25,-24 25</inkml:trace>
  <inkml:trace contextRef="#ctx0" brushRef="#br0" timeOffset="85686.901">23590 7937,'-25'0,"25"0,0 0,0-24,0 24,0 0,0 0,0 0,25-25,-1 25,1 0,0-25,-25 25,25 0,0 0,-1-25,1 25,0 0,0 0,-25 0,25 25,-25-25,24 25,-24 0,0-1,25 1,-25 0,0 25,0-25,0 24,0 1,0-25,0 24,0 1,-25-25,25 24,0-24,0 25,0-26,0 26</inkml:trace>
  <inkml:trace contextRef="#ctx0" brushRef="#br0" timeOffset="85942.9156">23565 8830,'0'0,"-25"0,25 25,-25-25,25 0,0 0,0 25,0 0,0-25,0 25,0-1,0 1,0 0,0 0,0 0,0 0,0-1,0 1,0 0,0-25,0 25,0 0,0-1,0-24,25 25,-25-25,0 0,25 0</inkml:trace>
  <inkml:trace contextRef="#ctx0" brushRef="#br0" timeOffset="86378.9406">23838 8756,'0'0,"0"0,-25 0,25 25,0-25,0 0,0 0,0 25,0-1,0 1,0 0,0 0,0 0,0-1,25 1,-1 0,-24 0,25 0,-25 0,25-1,0-24,-25 25,25 0,-1-25,-24 25,25-25,-25 25,0-25,0 24,0-24,0 0,0 25,0-25,-25 25,25-25,-24 0,-1 0,0 0,25 0,-25 0,0 0,1 0,-1-25,25 25,-25 0,25-25,0 25,0-24,0 24,0-25,0 0,25 0,0 25,-1-25,1 1,0-1,0 0,0 0,-1 0,1 0,0 1,0-1,0 25,0-25,-25 0,24 0,1 1,-25 24,25-25,-25 0,0 0,-25 0,25 25,-25-24,1-1,24 25,-25 0,0 0,0 0,0 0,0 0,-24 25,24-1,0-24,0 25,1 25</inkml:trace>
  <inkml:trace contextRef="#ctx0" brushRef="#br0" timeOffset="86638.9554">23466 9947,'0'0,"0"0,0 0,0 0,0 0,0 0,0 0,0 0,24 24,-24-24,0 0,25 25,-25 0,0 0,0-25,0 25,0 0,0-1,0 1,0 0,0-25,0 25,0 0,0-25,0 24</inkml:trace>
  <inkml:trace contextRef="#ctx0" brushRef="#br0" timeOffset="86966.9742">23788 9773,'25'-25,"0"0,-25 1,24 24,1-25,0 0,0 25,0-25,-1 25,-24 0,25-25,0 25,0 0,-25 0,25 0,-25 25,25-25,-25 25,0 0,0 0,0-1,-25 1,25 25,-25-25,25-1,-25 1,0 0,0 0,25 0,-24-1,24 1,0-25,0 25,0-25,0 0,0 0,0 0,0 0,24 0,1 0,0 0,0 0,0-25,0 25,24 0,-24-25,0 25,24 0,-24-24,0 24,0 0,0-25,-1 25,-24 0,25 0,-25 0</inkml:trace>
  <inkml:trace contextRef="#ctx0" brushRef="#br0" timeOffset="87258.9909">22920 10641,'-25'0,"0"25,0-25,1 25,24-25,0 0,24 0,1 0,25 0,-25-25,24 25,26 0,-26-25,26 0,-1 25,25-24,1-1,-1 0,0 0,0 0,0 1,1-1,-1 0,0 0,0 0,-24 1,-1 24,25-25,-49 0,24 0,-24 25,0-25,-1 1,-24 24,0 0,0-25,-1 25,-24-25,0 25,0 0,0 0</inkml:trace>
  <inkml:trace contextRef="#ctx0" brushRef="#br0" timeOffset="89087.0955">23490 9798,'0'0,"-24"0,24 0,0-25,0 25,0 0,0 0,0 0,0 0,0 0,0 0,0 0,0 0,0 0,0 0,0 25,0-25,0 25,24-1,-24 1,0 0,0 0,0 24,0-24,0 0,0 25,0-25,0 24,0-24</inkml:trace>
  <inkml:trace contextRef="#ctx0" brushRef="#br0" timeOffset="90296.1646">22746 11881,'0'-24,"0"-26,0 25,0 0,0-24,0 24,0 0,0-24,0 24,-25 0,1 0,24 25,-25-25,0 25,0 0,0 0,1 0,-1 25,25-25,-25 25,0 0,25 0,-25-1,25 26,0-25,0 0,0 24,0-24,0 0,0 0,0-1,25 1,-25-25,0 25,25-25,0 0,-25 25,25-25,-25 0,24 0,-24-25,25 25,-25 0,25-25,-25 25,25-25,-25 1,0-1,25 0,-25 0,0-24,0 24,0 0,24 0,-24 0,0 1,0 24,0-25,0 25,0-25,0 25,0 0,0 0,0 25,0-25,0 0,25 25,-25-1,25 1,-25 0,25 0,-25 0,25-1,-25 1,24 0,-24 0,25-25,-25 25,25-1,-25-24,25 25,-25-25,25 0,-25 0,0 0,24 0,-24 0,0 0,0-25,25 25,-25-24,0 24,0-25,0 25,0-25,0 0,25 0,-25 1,0-1,0 0,0 0,0 25,0-25,0 25,0-24,0 24,25 0,-25 0,0 0,25 24,-25-24,0 25,0-25,25 25,-25-25,0 25,24-25,-24 25,0-25,25 24,-25-24,0 0,0 0,25 0,-25 0,0 0,25 0,-25 0,25-24,-25 24,0 0,24-25,-24 25,25-25,-25 0,25 25,-25-25</inkml:trace>
  <inkml:trace contextRef="#ctx0" brushRef="#br0" timeOffset="90795.1932">23540 11559,'25'0,"-25"0,25-25,-25 25,0 0,24-25,-24 25,0 0,0-24,0 24,0-25,0 25,0 0,-24-25,24 25,-25-25,25 25,-25-25,0 25,0 0,25 0,-24 0,-1 25,25-25,-25 25,0 0,25-25,-25 25,1-1,24 1,0 0,0 0,0 0,0-1,0-24,0 25,24-25,-24 0,25 25,0-25,-25 0,25-25,0 25,-1 0,-24-25,25 25,0-24,0 24,-25-25,25 25,-25-25,24 25,-24-25,0 25,0 0,0 0,0 0,0 0,0 0,0 0,0 25,0-25,0 25,25 0,-25 24,0-24,0 25,25-26,-25 26,0 0,25 24,-25-24,0-1,0 1,25-1,-25 1,0 0,0-25,0 24,0-24,0 0,0 0,0-1,0 1,0-25,0 0,-25 0,25 0,0 0,-25 0,25-25,0 25,-25-24,25-1,-25 0,1 0,24-24,-25 24,25-25,-25 25,25-24,0 24,0-25,25 1,-25 24,25-25,-1 25</inkml:trace>
  <inkml:trace contextRef="#ctx0" brushRef="#br0" timeOffset="90987.2042">23937 11509,'25'0,"-25"-24,0 24,0 0,0-25,0 25,0 0,0 0,0 0,0 0,0 0,0 0,0 25,24-25,-24 24,0 1,0-25,25 25,-25 0,0 0,0-1,0 26,25-25,-25 0,0-1,0 1,25-25,-25 25,0 0,0-25,25 25,-25-25</inkml:trace>
  <inkml:trace contextRef="#ctx0" brushRef="#br0" timeOffset="91385.2269">24458 11435,'25'-25,"-25"25,0-25,0 1,0-1,0 25,0-25,0 0,0 25,0-25,0 25,-25-24,0 24,25 0,-25 0,0 0,1 0,24 24,-25-24,0 25,0-25,0 25,25 0,-24 0,24-1,-25 1,25 0,0-25,0 25,0 0,0-25,0 24,25-24,-1 0,-24 0,25 0,0 0,-25 0,25 0,0-24,-1 24,1-25,0 0,0 25,-25-25,25 0,-1 1,-24 24,25-25,-25 0,0 25,0-25,0 25,25-25,-25 25,0 0,0 0,0 0,0 25,0-25,0 25,0 0,0 0,0 24,0-24,0 25,0-1,25-24,-25 25,0-26,0 26,25-25,-25 24,0-24,0 0,24 0,-24 0</inkml:trace>
  <inkml:trace contextRef="#ctx0" brushRef="#br0" timeOffset="91619.2403">24185 12179,'-25'25,"-24"-25,24 25,0-25,25 0,-25 0,25 0,-25 0,25 0,0 0,0 0,25 0,0-25,0 25,0-25,-1 25,1-25,25 0,-1 1,1 24,0-25,-1 0,1 0,24 0,-24 1,-1 24,1-25,0 0,-1 0,1 0,-25 25,-1-24,1 24,0-25,-25 25,0 0</inkml:trace>
  <inkml:trace contextRef="#ctx0" brushRef="#br0" timeOffset="92751.3051">13246 11237,'0'0,"-25"-25,25 25,0 0,0 0,0-25,0 25,0 0,0 0,0 25,0-25,0 0,0 25,0-25,0 24,25 1,-25 0,25 0,-25 0,25-1,-25 26,24-25,-24 0,0 24,0-24,0 0,25 0,-25-1,0 1,0 0,0 0,25 0</inkml:trace>
  <inkml:trace contextRef="#ctx0" brushRef="#br0" timeOffset="93243.3332">13891 11311,'25'-25,"0"0,-25 1,24-1,-24 0,25 0,-25 25,0-25,0 0,0 1,0-1,-25 0,25 25,-24-25,24 0,-25 25,25-24,-25 24,0-25,25 25,-25 0,1 0,24 0,-25 25,0-25,25 24,-25 1,25-25,-25 25,25 0,0 24,0-24,0 0,0 0,0 0,0-25,0 25,25-1,-25 1,25-25,-25 0,25 25,-25-25,25 0,-25 0,24 0,1 0,-25-25,25 25,0-25,-25 25,25-24,-1 24,-24-25,25 0,-25 25,25-25,-25 0,0 0,25 1,-25-1,0 25,0-25,0 0,0 25,0-25,0 25,0 0,0 0,0 0,0 0,0 0,0 25,0 0,0 0,0 0,25-1,-25 1,0 25,24-25,-24 24,0-24,25 25,-25-25,0 24,0-24,0 0,25 0,-25 24,0-49,0 25,0 0,0 0,0-25,0 24,0-24,0 0</inkml:trace>
  <inkml:trace contextRef="#ctx0" brushRef="#br0" timeOffset="93448.3449">14437 11261,'0'0,"0"0,24 0,-24 0,0 0,25 0,-25-24,25 24,-25 0,25-25,0 25,0 0,-1-25,1 25,0-25,25 25,-26-25,1 25,0-25,0 25,-25 0,25-24,-25 24</inkml:trace>
  <inkml:trace contextRef="#ctx0" brushRef="#br0" timeOffset="95014.4345">7789 10443,'0'0,"0"0,0 0,0 0,0 0,0-25,0 25,25 0,0-25,-1 25,1-25,0 1,0-1,0 0,24 0,1 0,-25 1,24-1,-24 0,25 0,-1 25,-24-25,25 1,-25-1,24 0,-24 25,0-25,0 0,-1 25,1-25,-25 25,25 0,-25 0,0 0,0 0,0 0,0 0,0 0,0 0,0 0,-25 25,25-25,-25 0,1 25,-1-25,0 25,0 0,0-25,1 25,-26-1,25 1,-24-25,24 25,-25 0,25 0,0-1,-24 1,24 0,0 0,-24 0,24-1,25-24,-25 25,0 0,25-25,-25 0,25 25,0-25,0 0,0 0,0 0,25 0,-25-25,25 25,0 0,0-25,-1 0,1 1,25-1,-25 0,24 0,1-24,-25 24,24 0,1-25,-25 26,24-1,-24 0,0 0,0 0,0 0,-1 1,-24 24,0 0,0 0</inkml:trace>
  <inkml:trace contextRef="#ctx0" brushRef="#br0" timeOffset="96257.5056">15429 10666,'0'0,"0"0,-25-25,25 25,0 0,0 0,0 0,0 0,0 0,0 0,0 0,0 0,0 25,0 0,0-25,25 25,-25-1,25 1,-25 25,0-25,24 24,-24 1,25-25,-25 24,0 1,25-25,-25 24,0-24,0 0,25 25,-25-26,0-24,0 25,0 0,0-25,0 25</inkml:trace>
  <inkml:trace contextRef="#ctx0" brushRef="#br0" timeOffset="96688.5302">15950 10616,'0'0,"0"0,0-24,0 24,0 0,0 0,0 0,0 0,0 0,0 0,0 0,0 0,-25 0,25 0,0 24,-25-24,25 0,0 25,-25 0,25 0,0 0,-24-1,24 1,0 0,0 0,0 0,0 24,-25-24,25 25,0-26,0 1,0 25,0-25,0-1,0 1,25 0,-25 0,0 0,24 0,-24-25,25 24,-25-24,25 0,0 25,-25-25,25 0,-1 0,1-25,-25 25,25 0,0-24,0 24,-25-25,24 25,-24-25,25 0,-25 25,25-25,-25 0,0 25,0-24,0 24,0-25,0 0,0 25,0-25,-25 25,0-25,25 25,-24 0,-1 0,0 0,-25 0,26 0</inkml:trace>
  <inkml:trace contextRef="#ctx0" brushRef="#br0" timeOffset="97433.5729">13519 12129,'25'0,"24"-24,-24 24,25-25,-25 25,24-25,1 25,24-25,-24 25,24-25,-24 25,24-24,1 24,-1-25,0 25,1-25,24 25,-24-25,-1 0,25 25,-24 0,24-24,0 24,-25-25,26 0,-1 25,0-25,-25 25,26-25,-1 25,0-24,0 24,-24-25,24 0,-25 25,1-25,-1 25,1-25,-1 25,-24-24,-1 24,1-25,-1 25,1-25,0 25,-25 0,-1-25,1 25,-25 0,25 0,-25 0,0 0</inkml:trace>
  <inkml:trace contextRef="#ctx0" brushRef="#br0" timeOffset="97928.6012">14610 12452,'0'-25,"0"25,-24-25,24 1,0 24,0 0,0 0,0-25,0 25,0 0,0 25,0-25,0 0,0 24,0 1,24 0,-24 0,0 0,25 24,-25-24,25 25,-25-1,0 1,25-1,-25 1,0-25,25 24,-25 1,0-25,0 0,0 24,24-49,-24 25,0 0,0 0,0-25,0 0,0 0,25 0</inkml:trace>
  <inkml:trace contextRef="#ctx0" brushRef="#br0" timeOffset="98316.6234">15379 12179,'25'-25,"0"25,-25 0,0-25,25 25,-25 0,0 0,0 0,0 0,-25 0,25 25,-25 0,25-25,-25 25,0 0,25 0,-24 24,-1-24,0 25,25-26,-25 26,25-25,-25 24,25-24,0 25,0-25,0 24,0-24,0 0,0 0,25-1,-25 1,25 0,-25-25,25 0,-25 25,25-25,-1 0,1 0,-25-25,25 25,0 0,0-25,-1 0,-24 25,25-24,0-1,-25 25,25-25,-25 0,0 0,0 25,0-24,0 24,0 0,0-25,-25 25,0 0,0 0,1 0,-26 25,0-25,26 24,-26 1,0 25,1-25</inkml:trace>
  <inkml:trace contextRef="#ctx0" brushRef="#br0" timeOffset="99884.7131">13172 14436,'-25'0,"25"0,0 0,0 0,0 0,0 0,0 0,0 0,0 0,0 0,0 0,0 0,25 0,-1 0,-24 0,25 0,0 0,0-24,24 24,-24 0,0-25,0 25,0 0,-1-25,1 25,-25 0,25 0,-25 0</inkml:trace>
  <inkml:trace contextRef="#ctx0" brushRef="#br0" timeOffset="100040.722">13221 14684,'-25'25,"1"0,24-25,0 0,-25 0,25 25,0-25,0 0,0 0,25 0,-25-25,24 25,1 0,0 0,0-25,0 25,-1-25,26 1,-25 24,24-25,-24 0,25 0</inkml:trace>
  <inkml:trace contextRef="#ctx0" brushRef="#br0" timeOffset="104485.9762">14089 13915,'0'0,"0"0,0 0,-24-24,24 24,0 0,0 0,-25 0,25 0,0-25,0 25,0 0,0 0,0-25,0 25,0 0,0-25,0 25,0-25,0 25,25-24,-25 24,24-25,-24 25,25-25,-25 25,25-25,-25 25,25-25,-25 25,25 0,-25 0,24 0,1 0,-25 0,25 0,-25 25,25-25,-25 0,0 25,0 0,0-25,0 25,0-1,0-24,0 25,0 0,0 0,0 0,-25-25,25 24,0-24,-25 25,25-25,0 0,0 0,0 25,0-25,0 0,0 0,0 0,0 0,0 0,0 0,0-25,0 25,0 0,0 0,25-25,-25 25,25 0,-25 0,25-24,-25 24,24 0,1 0,-25 0,25 0,0 0,-25 24,25-24,-25 0,24 25,-24-25,25 25,-25-25,0 25,0-25,0 25,0-1,0-24,0 25,0 0,-25-25,25 25,-24 0,-1-25,25 24,-25-24,0 25,0-25,1 0,-1 25,25-25,-25 0,0 0,0 0,1 0,-1 0,25 0,-25 0,0 0,25 0</inkml:trace>
  <inkml:trace contextRef="#ctx0" brushRef="#br0" timeOffset="104836.9963">13916 14412,'0'0,"0"0,-25 0,25 24,0-24,0 0,0 0,0 0,0 0,0 0,25 0,-25 0,25 0,-25 0,24 0,1 0,0 0,25-24,-26 24,26 0,-25-25,24 25,1-25,0 0,-1 25,1-25,-1 0,1 25,0-24,-1-1,1 25,0-25,-26 0,26 25,0-25,-26 25,26-24,-25-1,0 25,-1 0,1-25,0 25,-25 0,0 0,25 0,-25 0,0 0,0 0</inkml:trace>
  <inkml:trace contextRef="#ctx0" brushRef="#br0" timeOffset="105164.015">14139 14660,'0'0,"0"-25,0 25,0 0,0 0,25 0,-25 0,0 0,0 25,0-25,0 0,0 24,25-24,-25 25,0 0,24-25,-24 25,0 0,0-1,0 1,25 0,-25 0,0 0,0-1,0 1,0 0,0 0,0 0,0-1,0-24,0 25,0 0,0-25,0 0,0 25,0-25,0 0</inkml:trace>
  <inkml:trace contextRef="#ctx0" brushRef="#br0" timeOffset="105562.0378">14536 14511,'0'0,"0"-25,25 25,-25 0,0 0,0 0,0 0,0 0,0 0,0 0,0 25,-25-25,25 25,0-25,0 24,-25 1,25 0,0 0,0 0,0 24,0-24,0 0,0 0,0 24,0-24,0 0,0 0,0-1,0-24,25 25,-25-25,0 25,25-25,-25 0,0 25,25-25,-25 0,0 0,24-25,-24 25,0 0,25-25,-25 25,0 0,0-25,25 25,-25-24,0 24,0-25,0 25,0-25,0 25,0-25,0 25,-25 0,25 0,0-25,-25 25,1 0,24 25,-25-25,0 25,0 0,0 0,25-1,-25 26,1-25</inkml:trace>
  <inkml:trace contextRef="#ctx0" brushRef="#br0" timeOffset="111400.3717">14660 14461,'0'0,"0"-25,0 25,0 0,0 0,0 0,0 0,0 0,-25 0,25 0,0 0,0 0,0 0,0 0,0 0,0 0,0 0,0 0,0 0,0 0,0 0,0 25,0-25,-25 0,25 25,0 0,0 0,0-1,-24 1,24 0,0 0,0 0,0-1,-25 1,25 0,0 0,0 0,0-1,0 1,0 0,0 0,0 0,0-25,25 24,-25 1,0 0,24-25,-24 25,0-25,25 0,-25 0,25 0,-25 25,25-25,0 0,-25-25,24 25,-24 0,25-25,-25 25,25-25,-25 0,25 25,-25-24,25-1,-25 0,0 25,0-25,0 0,0 25,0-24,0-1,0 25,0-25,0 25,-25 0,25 0,-25-25,25 25,-25 0,0 0,25 25,-24-25,-1 0,25 25,-25-25,0 25,25-1,-25-24,1 25,24 0,-25-25,25 25,0 0,-25-1</inkml:trace>
  <inkml:trace contextRef="#ctx0" brushRef="#br0" timeOffset="112112.4124">14189 14635,'0'0,"0"0,0 0,0 0,0 0,0-25,0 25,0 0,0 0,0 0,0 0,0 0,0-25,0 25,0 0,0 0,0 0,0 0,0 0,0 0,0 0,0 25,0-25,0 0,0 0,0 25,0 0,0-25,24 24,-24 1,0 0,0 0,25 0,-25-1,0 1,25 0,-25 25,0-26,0 1,0 0,25 25,-25-26,0 1,0 0,0 0,0 0,0-25,0 24,0-24,0 25,25-25,-25 0,0 0,0 0,0 0,0 0,0 0,0 0</inkml:trace>
  <inkml:trace contextRef="#ctx0" brushRef="#br0" timeOffset="112857.4551">14710 14387,'0'0,"0"0,0 0,0 0,0 0,0 0,-25 0,25 0,0 0,0 0,0 0,0 0,0 0,0 0,0 0,0 0,0 0,0 0,-25 25,25-25,0 24,0-24,0 25,0 0,-25 0,25 0,0-1,0 1,0 0,0 0,0 0,0 24,0-24,0 0,0 0,0-1,0 26,0-25,0 0,0-1,0 1,25 0,-25-25,0 25,0-25,25 25,-25-25,25 0,-25 0,0 0,24 0,-24 0,0 0,25-25,-25 25,25-25,-25 25,0-25,0 0,25 1,-25 24,0-25,0 0,0 0,0 25,0-25,0 1,0 24,0-25,-25 25,25 0,-25-25,25 25,-25 0,1 0,-1 0,0 0,25 0,-25 25,0-25,1 25,-1-1,0 1</inkml:trace>
  <inkml:trace contextRef="#ctx0" brushRef="#br0" timeOffset="119516.836">21432 13866,'0'-50,"0"25,0 1,-25-1,25-25,0 25,-25 1,25-1,0 0,0 0,0 25,0-25,0 25,0 0,0 0,0 0,0 0,0 0,25 25,-25-25,0 25,25 0,-25 0,24-1,-24 1,0 25,25-25,-25-1,0 26,0-25,0 0,0-1,0 1,0 25,0-25</inkml:trace>
  <inkml:trace contextRef="#ctx0" brushRef="#br0" timeOffset="119720.8476">21184 14312,'-25'25,"25"-25,0 25,-25-25,25 0,0 0,0 0,25 0,-25 0,25 0,-1-25,1 25,0-25,0 25,24-25,1 1,-25-1,24 0,1 0,24 0,-24-24,0 24,-1 0,1 0,-1 1,-24-1,25 25,-25-25</inkml:trace>
  <inkml:trace contextRef="#ctx0" brushRef="#br0" timeOffset="120152.8723">21456 14486,'-24'25,"-1"-25,25 25,0-1,-25-24,25 25,0-25,0 25,0 0,25-25,-25 25,25-1,-25-24,24 25,1 0,0 0,0-25,-25 25,25-1,-1 1,1 0,0 0,-25 0,25-25,-25 24,0 26,25-25,-25 0,0-1,0 1,-25 0,25 0,-25-25,25 25,-25-1,25-24,-25 25,1-25,24 0,-25 0,25 0,-25 0,25 0,-25-25,25 1,0 24,-25-25,25 0,0 0,25 0,-25 1,0-26,25 25,-25 0,25-24,0 24,-25 0,24-24,1 24,0-25,0 25,0 1,-1-26,1 25,0 0,-25 1,25-1,-25 0,0 0,0 0,0 25,-25-24,25 24,-25-25,25 25,-25 0,1 0,-26 0,25 0,0 25,1-25,-1 24,-25 1,25 0,1 0,-1 0</inkml:trace>
  <inkml:trace contextRef="#ctx0" brushRef="#br0" timeOffset="120432.8883">22201 13643,'-25'24,"25"-24,0 0,0 0,0 0,0 0,25 0,-25 0,24-24,-24 24,25 0,0-25,0 25,0 0,-25-25,24 25,1 0</inkml:trace>
  <inkml:trace contextRef="#ctx0" brushRef="#br0" timeOffset="120592.8975">22250 13841,'-25'25,"25"-25,0 25,-24-25,24 0,0 0,0 0,0 0,0 0,0 0,24 0,-24 0,25 0,0 0,0 0,-25-25,49 25,-24 0,0-25,0 25,0-25,-1 25,26-25</inkml:trace>
  <inkml:trace contextRef="#ctx0" brushRef="#br0" timeOffset="120833.9113">22771 13419,'0'0,"0"0,0 0,0 0,0 0,0 0,0 0,0 0,0 0,0 25,0-25,25 25,-25 0,0 0,25-1,-25 1,0 0,24 0,-24 0,0-1,25 1,-25-25,0 25,0 0,25-25,-25 25,0-25</inkml:trace>
  <inkml:trace contextRef="#ctx0" brushRef="#br0" timeOffset="121180.9311">23069 13395,'0'-25,"0"25,0-25,0 25,25-25,-25 25,24 0,1-25,-25 25,25 0,0 0,0 0,-1 0,-24 0,25 0,0 25,-25-25,25 25,-25 0,0 0,0-1,0 1,-25 0,25 0,-25 0,0 24,1-24,-1 0,25 0,-25-1,0 1,0 0,1 0,24-25,0 0,-25 0,25 25,0-25,0 0,0 0,0-25,0 25,25 0,-25 0,24 0,-24-25,25 25,0 0,-25-25,25 25,0 0,-1-25,1 25,0-24,0 24,24-25,-24 25,0-25</inkml:trace>
  <inkml:trace contextRef="#ctx0" brushRef="#br0" timeOffset="121324.9394">23689 13370,'0'0,"0"0,0 0,0-25,0 25,0 0,0-25,0 25,0 0,0-25,0 25</inkml:trace>
  <inkml:trace contextRef="#ctx0" brushRef="#br0" timeOffset="121608.9556">24061 12973,'0'0,"0"0,0-25,-25 25,25 0,-25 0,25 0,-25 25,25-25,-24 0,24 25,-25-25,25 24,0 1,0-25,0 25,0 0,0-25,0 25,25-1,-1 1,-24-25,25 25,0 0,0 0,0-25,0 25,-1-1,-24-24,25 25,0 0,0-25,0 25,-25-25,24 25,-24-25,0 24,0-24,0 25,0 0,-24-25,24 25,-25-25,0 25,25-25,-25 0,0 24</inkml:trace>
  <inkml:trace contextRef="#ctx0" brushRef="#br0" timeOffset="121763.9645">23887 13146,'50'-24,"-25"-1,-1 0,1 25,0-25,25 0,-25 1,24-1,1 0,-25 0,24 25,-24-25,25 25,-26-24,26 24,-25-25,0 25,-25 0</inkml:trace>
  <inkml:trace contextRef="#ctx0" brushRef="#br0" timeOffset="122180.9883">24855 12998,'24'-25,"-24"25,0-25,0 25,0-25,25 25,-25 0,0 0,0-25,0 25,0 0,0 0,0 25,0-25,0 0,0 25,0 0,0-25,0 25,-25 24,25-24,-24 0,24 0,-25-1,25 26,-25-25,25 0,-25 0,25 24,-25-24,25 0,-24 0,-1-1</inkml:trace>
  <inkml:trace contextRef="#ctx0" brushRef="#br0" timeOffset="122328.9968">24706 13072,'0'0,"0"0,0 0,0-25,0 25,0 0,0 0,0 0,25 0</inkml:trace>
  <inkml:trace contextRef="#ctx0" brushRef="#br0" timeOffset="122473.005">25078 13221,'25'0,"-25"0,24 25,-24-25,25 0,-25 0,0 0,0 0,0 0,0 0,0 0,0 0,0 0,0 0,0 0,0 0</inkml:trace>
  <inkml:trace contextRef="#ctx0" brushRef="#br0" timeOffset="124877.1425">21432 15726,'0'0,"0"-25,-25 25,25 0,0-24,0 24,0 0,0 0,0 0,0 0,0 0,0 24,0-24,25 25,-25 0,0 0,24 0,-24-1,25 26,-25-25,0 0,25 24,-25-24,0 0,0 0,0-1,25 1,-25 0,0 0</inkml:trace>
  <inkml:trace contextRef="#ctx0" brushRef="#br0" timeOffset="125122.1566">21208 16297,'0'0,"-24"0,24 0,0 24,0-24,0 0,0 0,0 0,0 0,0-24,24 24,1 0,-25 0,25 0,0-25,0 25,24-25,-24 25,25-25,-26 25,26-25,0 1,-1-1,1 25,-1-25,1 0,0 0,-26 25,26-24,-25 24,0-25,-1 25,1 0</inkml:trace>
  <inkml:trace contextRef="#ctx0" brushRef="#br0" timeOffset="127644.3008">21481 16470,'0'0,"0"0,-25-24,25 24,0 0,0-25,0 25,0 0,0 0,0 0,0 0,0 0,0 0,0 0,0 25,25-25,-25 24,25 1,-25-25,25 25,-25 25,25-26,-25 1,24 0,-24 25,25-26,-25 1,0 25,0-25,25-1,-25 1,0 0,0 0,0-25,0 25,0-25,0 0,0 0</inkml:trace>
  <inkml:trace contextRef="#ctx0" brushRef="#br0" timeOffset="128017.3222">21903 16321,'25'0,"-25"0,24-24,-24 24,0 0,0 0,0 0,0 0,0 24,0-24,0 25,0-25,-24 25,24 0,0 0,-25 24,25-24,0 25,0-25,-25 24,25 1,0-25,0 24,0-24,0 25,0-26,25 1,-25 0,25-25,-25 25,24-25,1 25,-25-25,25 0,-25 0,25 0,0 0,-25 0,25-25,-1 25,-24-25,25 25,-25-25,25 0,-25 25,25-24,-25-1,0 0,0 25,0-25,-25 25,25-25,-25 25,25 0,-25 0,1 0,-1 0,-25 0,25 25,0 0,-24 0,24 0</inkml:trace>
  <inkml:trace contextRef="#ctx0" brushRef="#br0" timeOffset="143689.2185">18802 7565,'0'0,"0"0,0 0,-25 0,25 0,0 0,0 0,25 0,-25 0,25-24,0 24,0 0,0 0,-1-25,1 25,25-25,-1 25,1-25,0 25,-1-25,26 25,-26 0,1-24,24 24,-24-25,-1 25,26 0</inkml:trace>
  <inkml:trace contextRef="#ctx0" brushRef="#br0" timeOffset="144188.2471">20737 7789,'-25'-25,"25"25,0-25,0 0,0 25,0-25,0 1,25 24,0-25,0 25,-1-25,1 25,25-25,0 25,-1-25,1 25,24-24,-24 24,24-25,1 25,-26-25,26 25,-1 0,0-25,1 25,-1 0,1-25</inkml:trace>
  <inkml:trace contextRef="#ctx0" brushRef="#br0" timeOffset="144552.2679">23441 7615,'0'0,"0"0,0 0,0 0,0 0,25 0,-25 0,24 0,1 0,0 0,0 0,0 0,24 0,1-25,-1 25,1 0,0 0,-1 0,1 0,24-25,-24 25,24 0</inkml:trace>
  <inkml:trace contextRef="#ctx0" brushRef="#br0" timeOffset="153322.7695">22176 15453,'0'0,"-25"0,25 0,0 0,0 0,0 0,0 0,0-24,0 24,0 0,25 0,-25-25,25 25,-25-25,24 25,1 0,0-25,0 25,0-25,-1 25,1-25,0 25,0 0,-25-24,25 24,-1 0,-24 0,25 0</inkml:trace>
  <inkml:trace contextRef="#ctx0" brushRef="#br0" timeOffset="153502.7798">22225 15652,'-24'25,"24"-25,0 0,0 0,0 24,0-24,0 0,0 0,0 0,24-24,-24 24,25 0,0 0,0-25,0 25,-1-25,1 25,0-25,25 0,-26 1,26 24,-25-25,24 0</inkml:trace>
  <inkml:trace contextRef="#ctx0" brushRef="#br0" timeOffset="159364.1151">23118 14759,'0'-25,"25"25,-25-25,0 25,0-25,0 25,0-24,0 24,0 0,0 0,0 0,0 0,-25 0,25 0,0 0,0 0,-24 24,24-24,0 25,-25 0,25 25,-25-26,0 26,25 0,0-1,-25 26,25-26,-25 1,25-1,0 1,0 0,0-26,0 26,25-25,-25 0,25-25,-25 25,25-25,-25 24,25-24,0 0,-1 0,1-24,0 24,0-25,0 25,-1-25,-24 0,25 25,0-25,-25 0,25 1,-25-1,0 25,0-25,-25 0,25 25,-25-25,0 25,25 0,-24 0,-1 0,0 0,0 0,0 0,1 25,-1-25,25 25,-25-25,0 25,25-25,-25 25</inkml:trace>
  <inkml:trace contextRef="#ctx0" brushRef="#br0" timeOffset="159520.124">23639 14982,'0'0,"0"0,0 0,0 0,0 0,-25 0,25 0,0 0,0-25,0 25</inkml:trace>
  <inkml:trace contextRef="#ctx0" brushRef="#br0" timeOffset="160080.156">23788 14734,'0'0,"0"-25,0 25,0 0,0-25,0 25,25 0,-25-24,25 24,-25 0,24 0,1-25,0 25,-25 0,25 25,0-25,-1 0,1 24,-25-24,25 25,-25 0,0 0,0 0,0 24,0-24,-25 25,25-26,-25 26,1-25,-1 0,25-1,-25 1,0 0,25 0,-25-25,25 25,0-25,0 0,0 0,0 0,0 0,0 0,0-25,25 25,0-25,-25 25,25-25,0 0,24 1,-24-1,25 0,-25 0,24 0,1 1,-25-1,24-25,-24 25,25 1,-26-1,1 0,0 0,0 0,0 1,-1-1,-24 0,0 0,0 0,0 1,-24-1,-1 25,25-25,-25 25,0-25,0 25,25 0,-24 0,-1 0,25 0,-25 0,25 25,-25-25,25 0,0 25,0 0,0-25,0 24,0 1,25-25,0 25,0 0,-1 0,1-25,0 24,0 1,0-25,24 25,-24 0,-25-25,25 25,0-25,-1 24,-24-24,0 25,25 0,-25-25,0 25,0-25,-25 25,25-1,-24-24,-1 25,0-25,-25 25</inkml:trace>
  <inkml:trace contextRef="#ctx0" brushRef="#br0" timeOffset="160226.1644">24334 14560,'25'-49,"-1"24,26-25,-25 26,0-26,-1 0,1 25,25-24,-25-1,-1 25,26-24,-25 24,0 0,-1 0,1 1,-25-1,25 25,-25-25</inkml:trace>
  <inkml:trace contextRef="#ctx0" brushRef="#br0" timeOffset="161248.2229">13172 16545,'0'0,"0"0,0-25,0 25,0 0,0-25,0 25,0-25,24 25,-24-24,25 24,0-25,0 0,0 25,-1-25,1 0,0 25,0-25,0 25,-1-24</inkml:trace>
  <inkml:trace contextRef="#ctx0" brushRef="#br0" timeOffset="161432.2334">13221 16793,'0'0,"-25"25,25-25,0 0,0 0,0 0,0 0,0 0,0 0,0 0,25 0,-25-25,25 25,0-25,0 25,-1-25,1 0,0 1,0-1,24 0,-24 0,25 0,-25 1,24-1</inkml:trace>
  <inkml:trace contextRef="#ctx0" brushRef="#br0" timeOffset="161984.265">13965 16222,'0'0,"-24"-25,24 25,0 0,0-24,0 24,0 0,0-25,0 25,0-25,24 25,-24-25,25 25,-25 0,25-25,0 25,0-24,-1 24,1 0,0-25,0 25,-25 0,25 25,-1-25,-24 0,25 24,-25-24,0 25,0 0,0 0,0-25,0 25,0-1,0 1,-25 0,25-25,0 25,-24 0,24-25,0 0,0 0,0 24,0-24,0 0,0 0,24 0,-24-24,25 24,0 0,-25 0,25 0,0 0,-1 0,1 0,0 0,-25 0,25 0,0 24,-25-24,24 25,-24-25,25 25,-25 0,0-25,0 25,0 0,-25-1,25 1,-24 0,24-25,-25 25,0 0,0-1,25 1,-25-25,1 25,-1-25,0 0,0 25,0-25,1 0,-1-25,0 25,25 0</inkml:trace>
  <inkml:trace contextRef="#ctx0" brushRef="#br0" timeOffset="162200.2773">14561 15974,'25'0,"-25"0,24 0,-24 0,25 0,-25 0,25 0,-25 0,25 25,0-25,-25 25,24-25,1 25,0-25,0 24,0 1,-1-25,1 25,0-25,0 25,0-25,-1 25,1-25,-25 0,25 0,0 24,-25-24,25 0,-25 0</inkml:trace>
  <inkml:trace contextRef="#ctx0" brushRef="#br0" timeOffset="162424.2901">14834 15875,'0'0,"0"0,0 0,0 0,0 0,0 0,0 0,-25 0,25 25,0 0,0-25,0 24,0 1,0 25,0-25,0-1,0 26,-25-25,25 24,0-24,-25 25,25-25,-25-1,25 26,0-25,-24 0,24 0,0-1,0-24,0 25,0-25</inkml:trace>
  <inkml:trace contextRef="#ctx0" brushRef="#br0" timeOffset="162800.3116">15230 15627,'25'-25,"0"25,-25-25,0 25,0 0,0-24,0 24,0 0,0 0,0 24,0-24,0 0,0 25,0-25,-25 25,25 0,0 24,0-24,0 25,0-25,0 24,0-24,0 25,0-26,25 1,-25 0,0 0,25 0,-25-1,25 1,-1-25,-24 0,25 25,-25-25,25 0,0 0,0-25,-25 25,24 0,1-25,0 1,-25 24,25-25,-25 0,25 25,-25-25,0 0,0 25,0-24,-25-1,25 25,-25 0,25-25,-25 25,0 0,1 0,-1 0,0 25,0-25,0 25,1-25,-1 24,0-24,25 25</inkml:trace>
  <inkml:trace contextRef="#ctx0" brushRef="#br0" timeOffset="162948.3201">15727 15701,'24'-24,"1"24,-25 0,0 0,0 0,0 0,0-25,0 25</inkml:trace>
  <inkml:trace contextRef="#ctx0" brushRef="#br0" timeOffset="163340.3425">15851 15379,'0'0,"0"-25,0 25,0-25,24 25,-24-25,25 25,-25 0,25-24,0 24,0-25,-1 25,1 0,0 0,0 0,0 0,-1 0,1 25,-25-25,25 24,-25 1,25 0,-25 0,0 25,0-26,0 1,-25 25,25-25,-25 24,0-24,1 0,24 24,-25-24,0 0,25-25,-25 25,25-25,-25 25,25-25,0 0,0-25,0 25,0 0,0-25,0 25,0-25,0 0,25 1,0 24,-25-25,25 0,0 25,-25-25,24 0,1 25,0-24,-25 24,25-25,0 25,-1-25,-24 25,25-25,0 25,0 0,-25-25,25 25</inkml:trace>
  <inkml:trace contextRef="#ctx0" brushRef="#br0" timeOffset="163632.3592">16495 14982,'-24'-25,"24"0,-25 25,0 0,25 0,-25 0,25 0,-25 0,25 25,-24-25,24 25,0 0,-25 0,25-25,0 24,0 1,25 0,-25 0,24 0,1-1,-25-24,25 25,0 0,0-25,24 25,-24 0,0-25,0 0,-1 24,1-24,0 25,0-25,0 0,-25 25,25-25,-25 0,0 25,24-25,-24 0,0 25,0-25,-24 0,24 0,-25 25,25-25,-25 0,0 24,0-24,-24 0,24 25</inkml:trace>
  <inkml:trace contextRef="#ctx0" brushRef="#br0" timeOffset="163768.367">16322 15056,'25'-24,"-25"-1,24-25,1 25,0 1,25-26,-26 25,1 0,25-24,-25 24,-1 0,26 0,-25 1,0 24,0-25,-1 0</inkml:trace>
  <inkml:trace contextRef="#ctx0" brushRef="#br0" timeOffset="167596.586">14486 17214,'-25'25,"25"-25,0 25,-24-25,24 0,0 0,0 0,0 0,0 0,0 0,0 0,0 0,0 0,24-25,-24 25,25 0,0-25,0 25,-25-24,25 24,0-25,-1 0,1 25,0-25,0 25</inkml:trace>
  <inkml:trace contextRef="#ctx0" brushRef="#br0" timeOffset="167760.5953">14635 17314,'0'0,"0"24,0-24,0 0,0 0,0 0,25 0,-25 0,0-24,25 24,-25 0,25-25,-1 0,1 25,0-25,0 0,0 1,-1 24,26-25</inkml:trace>
  <inkml:trace contextRef="#ctx0" brushRef="#br0" timeOffset="168000.6091">15280 16743,'0'0,"0"0,0 0,0 0,25 25,-25-25,0 0,0 0,25 25,-25-25,24 25,-24-1,25-24,0 25,-25 0,25 0,0-25,-25 25,24-1,-24 1,25-25,0 25,-25 0,25-25,-25 25,25-25,-25 24,0-24</inkml:trace>
  <inkml:trace contextRef="#ctx0" brushRef="#br0" timeOffset="168484.6368">15702 16619,'0'0,"0"-25,0 25,0 0,0 0,-25 0,25 25,0-25,0 25,0-25,0 25,0 0,0-25,0 24,25 1,0 0,-25-25,24 25,1-25,0 25,0-25,0 24,24-24,-24 0,0 25,0-25,-1 0,1 0,-25 25,25-25,-25 0,25 0,-25 25,0-25,0 0,0 25,0-25,-25 0,0 24,25-24,-25 25,1-25,-1 25,0-25,0 0,0 0,1 0,-1 0,0 0,25 0,-25 0,25-25,0 25,0 0,0-25,0 25,0-24,0-1,25 25,-25-25,0 0,25 0,-25 1,25-1,-25 0,0-25,24 26,-24-1,0 0,25 0,-25 0,0 25,0-24,0-1,0 0,0 25,-25-25,25 25,0-25,-24 25,-1-24,25 24,-25 0,0 0,25 0,-25 0,1 24,-1-24,25 25,-25 0,25 0,0 0,-25-1,25 1,0 0,-25 0,25-25</inkml:trace>
  <inkml:trace contextRef="#ctx0" brushRef="#br0" timeOffset="168652.6464">16148 16495,'25'0,"-25"0,25 0,-25 0,0 0,0 0,0 0,0 0,0 0,0 0,0 0,0 0,0 25,25-25,-25 0,0 0</inkml:trace>
  <inkml:trace contextRef="#ctx0" brushRef="#br0" timeOffset="168984.6654">16322 16222,'0'25,"0"-25,0 0,0 0,0 0,0 0,0 0,0 0,0 0,0 0,25 0,-25-25,24 25,-24 0,25 0,0-25,0 25,-25 0,25-24,-1 24,1 0,0 0,-25 0,25 0,-25 0,25 0,-25 0,24 24,-24-24,25 25,-25 0,0-25,25 25,-25 0,0 24,0-24,25 0,-25 0,0 0,0 24,0-24,0 0,0 0,0-1,0 1,0 0,0-25,0 25,25-25,-25 0,0 25,0-25,0 0,25-25,-25 25,0-25,24 25</inkml:trace>
  <inkml:trace contextRef="#ctx0" brushRef="#br0" timeOffset="169216.6786">16868 16148,'0'0,"24"-25,-24 25,0 0,0 0,0 0,0 0,0 0,-24 0,24 0,0 0,0 25,0-25,0 0,0 25,0-25,24 24,-24-24,25 25,-25-25,25 25,0-25,0 0,-1 25,1-25,0 0,-25 25,25-25,0 0,-25 24,24-24,-24 0,25 0,-25 25,0-25,0 0,0 25,0-25,-25 25,25-25,-24 25</inkml:trace>
  <inkml:trace contextRef="#ctx0" brushRef="#br0" timeOffset="169376.6878">16768 16173,'25'-25,"-25"0,25-25,0 26,0-1,-1 0,1 0,0-24,0 24,24 0,-24 0,0-24,0 24,0 25,24-25,-49 0,25 25,0-25,-25 25,25 0</inkml:trace>
  <inkml:trace contextRef="#ctx0" brushRef="#br0" timeOffset="169748.7091">15652 17760,'0'0,"0"0,25-25,0 25,0-24,24-1,-24 0,25 0,-1-24,26 24,-26-25,26 0,-1 1,0-1,1 1,24-1,0-24,-24 24,24 0,0-24,25 24,-25 1,1-1,-1 1,0-1,-25 0,26 1,-26-1,0 25,-24 1,0-1,-1 0,1 0,-25 0,0 25,-1-24,1 24,-25 0,0 0,0 0,0 0,-25 0,25 0</inkml:trace>
  <inkml:trace contextRef="#ctx0" brushRef="#br0" timeOffset="174097.9578">12080 17115,'0'-25,"0"1,-25 24,25-25,0 25,-24-25,-1 0,25 25,-25-25,0 1,0 24,-24-25,24 25,-25-25,1 25,-1-25,-24 25,24-25,-24 25,-1 0,1 0,-1 0,-24 0,25 0,-25 25,-1-25,26 25,-25 0,24 0,-24-1,25 1,-1 25,1-25,-1 24,1 1,24 24,-24-24,24 24,1 1,-26-26,51 26,-26-1,0 1,26-1,-1 0,25 1,-25-1,25 1,0-1,25 0,-25 1,25-26,24 26,-24-26,25 1,-1 0,26-1,-26 1,26 0,-1-26,0 26,1-25,-1 24,1-24,24 0,-25 0,26-25,-1 25,-25-25,25 0,1 0,-1-25,0 0,-24 0,24 0,0 1,-25-1,1 0,-1-25,1 26,-26-26,1 25,-1-24,1-1,0 25,-1-25,-24 1,0-1,0-24,-1 24,1-24,-25-1,0 1,0 0,0-1,-25 1,1-25,-1 24,0-24,-25 24,1 1,-1-25,1 24,-26 1,1 0,-1 24,1 0,-25 1,24 24,1 0,-25 25,-1 0,26 0,-25 25,0 0,24 24,-24 1,0 0,24 24,-24 0,25 1</inkml:trace>
  <inkml:trace contextRef="#ctx0" brushRef="#br0" timeOffset="174937.0058">11956 18703,'25'0,"-25"0,25-25,-25 25,25-25,-1 0,1 25,25-24,-25 24,24-25,1 0,-25 0,24 0,1 25,-1-25,1 1,-25-1,25 0,-26 25,26-25,-25 25,0-25,-1 25,-24 0,0 0,0 0,0 0,0 0,-24 25,-1-25,0 25,-25-25,26 25,-26 0,0-1,1 1,-1-25,0 25,1 0,-1 0,1 0,-1-25,25 24,-24 1,24-25,-25 25,50-25,-25 0,1 25,24-25,0 0,0 0,0-25,0 25,24 0,1-25,0 25,0-25,24 1,-24 24,0-25,25 0,-1 0,-24 0,25 0,-26 1,1-1,0 25,0-25,0 25,-25 0,24 0,-24 0,-24 0,24 0,-25 25,0-25,0 25,-24-1,24 1,-25 0,25 0,-24 0,24-25,0 25,0-25,1 24,24-24,0 0,0 0,0-24,24 24,1-25,0 25,25-25</inkml:trace>
  <inkml:trace contextRef="#ctx0" brushRef="#br0" timeOffset="177756.1671">16421 8384,'0'0,"0"0,0 0,0 0,0 0,0 0,0-25,25 25,-25 0,25-25,-1 25,1-24,0 24,0-25,24 25,-24-25,25 25,-25 0,0 0,24 0,-24 0,0 25,0-25,-1 25,-24-1,25 26,0-25,-25 24,0 1,25 24,-25-24,0 24,0 1,0-1,0 1,0-1,-25-24,25 24,0 1,0-1,0-24,0-1,0 26,25-26,-25 1,25-25,-25 24,0 1,24-25,-24-1,25 1,-25 25,25-50,-25 25,25-1,-25 1,0-25,25 25,-25-25,0 0,0 25,0-25,0 0,0 0,0 0,0 0,-25 25,0-25,25 0,-25 0,0 0,-24 0,24 0,-25 0,26 0,-26 0,0 0,26 0,-26 24,0-24,25 0,-24 0</inkml:trace>
  <inkml:trace contextRef="#ctx0" brushRef="#br0" timeOffset="178152.1897">16595 9748,'-25'0,"25"-25,0 25,0 0,0 0,0 0,-25-24,25 24,0 0,0 0,0 0,0 0,-25 0,25 0,0 0,0 0,0 0,0 0,0 24,-25-24,25 25,0 0,-24 0,24 0,0-1,-25 1,25 25,0-25,0 24,0-24,0 0,0 25,25-26,-25 1,0 0,24 0,1 0,-25-25,25 24,0-24,0 0,-1 0,26 0,-25 0,0 0,24-24,-24 24</inkml:trace>
  <inkml:trace contextRef="#ctx0" brushRef="#br0" timeOffset="178756.2243">16421 8111,'0'-25,"0"25,0 0,0-24,0 24,0 0,0-25,0 25,0 0,0 0,0 0,0 0,0 0,0 0,0 0,0 0,0 0,0 0,0 0,0 0,0 25,0-25,-25 24,25 1,-25 25,25-25,-24 24,24-24,-25 25,25-26,-25 26,25-25,0 24,0-24,0 0,0 0,25 0,0-25,-25 24,24-24,26 25,-25-25,0 0,24 0,1-25,-1 25,26 0</inkml:trace>
  <inkml:trace contextRef="#ctx0" brushRef="#br0" timeOffset="179936.2917">13990 7565,'0'0,"0"0,0 0,0 0,0 25,25-25,-25 0,0 25,25-25,-25 25,25-25,-25 25,24-25,-24 0,0 24,25-24,-25 25,25-25</inkml:trace>
  <inkml:trace contextRef="#ctx0" brushRef="#br0" timeOffset="180140.3034">14065 7565,'-25'0,"25"0,0 0,0 0,0 25,-25-25,25 0,0 25,0-25,-25 25,25-25,0 25,0-1,0-24,-25 25,25 0,0-25,0 25,0-25,0 0</inkml:trace>
  <inkml:trace contextRef="#ctx0" brushRef="#br0" timeOffset="180600.3297">14139 7565,'25'-24,"-25"24,0 0,0-25,0 25,0 0,25 0,-25-25,0 25,0 0,24 0,-24 0,0 0,0 0,25 0,-25 0,0 25,0-25,0 0,0 0,0 25,0-25,0 0,0 24,0-24,0 25,25-25,-25 0,0 0,0 25,25-25,-25 0,0 0,25 0,-25 0,24 0,-24 0,25-25,-25 25,25-25,-25 25,25-24,-25 24,25-25,-25 25,0-25,0 25,0 0,0-25,0 25,0 0,0 0,0 0,-25 0,25 0,-25 0,25 0,0 0,0 0,-25 0,25 0,0 0,0 0,0 0,0 0,0 0,25 25,-25-25,0 0,25 0,-25 25,25-25,-1 25,-24-25,25 0,-25 24,25-24,-25 0,25 25,-25-25,0 25,25-25,-25 0,0 25,0-25,0 25,0-25</inkml:trace>
  <inkml:trace contextRef="#ctx0" brushRef="#br0" timeOffset="180716.3364">14511 7342,'25'0,"-25"-25,25 1,0-1,-1 25,1-25</inkml:trace>
  <inkml:trace contextRef="#ctx0" brushRef="#br0" timeOffset="181225.3655">15875 7714,'-24'0,"24"0,0 0,0-25,0 25,0 0,0 0,0 0,0 25,0-25,0 0,24 0,-24 0,25 25,-25-25,25 0,0 25,-25-25,25 0,-25 25,24-25,-24 0,0 24,25-24</inkml:trace>
  <inkml:trace contextRef="#ctx0" brushRef="#br0" timeOffset="181400.3755">15925 7640,'0'0,"0"0,0 0,-25 0,25 25,0-25,0 0,0 24,0-24,-25 25,25 0,0-25,0 25,0 0,0-1,0-24,0 25,0 0,0-25</inkml:trace>
  <inkml:trace contextRef="#ctx0" brushRef="#br0" timeOffset="181872.4025">16123 7615,'25'0,"-25"-25,0 25,25 0,-25-25,0 25,25 0,-25 0,25 0,-25-24,0 24,24 0,-24 0,25 24,-25-24,0 0,0 25,0-25,0 25,0 0,0-25,0 25,0-25,0 24,0 1,0-25,0 0,0 25,0-25,25 0,-25 0,0 25,0-25,25 0,-25 0,0 0,0 0,0 0,25-25,-25 25,0 0,24 0,-24-25,0 25,25-25,-25 25,0-24,25 24,-25-25,0 25,0-25,0 25,0-25,0 25,0 0,0-25,0 25,-25 0,25-24,0 24,0 0,0 0,0 0,0 0,0 0,0 0,0 0,0 0,0 0,0 0,0 24,0-24,0 0,25 25,-25-25,25 25,0-25,-25 25,24-25,-24 25,25-25,0 24,-25-24,25 0,-25 25,25-25,-25 25,0-25,24 0,-24 25</inkml:trace>
  <inkml:trace contextRef="#ctx0" brushRef="#br0" timeOffset="182028.4114">16446 7516,'0'-25,"25"0,-1 0,1 1,0-1,0 0,0 0,-1 0,1 1,0-1,0 0,0 25,0-25,-1 25</inkml:trace>
  <inkml:trace contextRef="#ctx0" brushRef="#br0" timeOffset="182616.445">14586 9847,'0'0,"0"0,0 0,0 0,0 0,0 0,24 0,-24 0,0 25,25-25,-25 0,25 25,0-25,-25 25,25-25,-1 25,-24-25,25 24,-25-24,25 25,-25-25</inkml:trace>
  <inkml:trace contextRef="#ctx0" brushRef="#br0" timeOffset="182808.456">14734 9847,'0'0,"0"0,0 0,-24 0,24 0,0 0,0 0,0 25,0-25,0 0,-25 25,25 0,0-25,0 25,0-1,-25 1,25 0,0 0,0 0,0 0,25-25,-25 24,0 1,0-25</inkml:trace>
  <inkml:trace contextRef="#ctx0" brushRef="#br0" timeOffset="183240.4807">15032 9823,'25'0,"-25"-25,0 25,25-25,-25 25,0 0,0-25,24 25,-24 0,0 0,25 0,-25 0,25 0,-25 0,0 25,0-25,25 25,-25-25,0 25,0-1,0-24,0 25,0 0,0-25,25 25,-25-25,0 25,0-25,0 0,24 0,-24 0,0 0,25 0,-25 0,25 0,-25-25,0 25,25 0,-25-25,25 0,-25 25,24-25,-24 25,0-24,0 24,0-25,0 0,0 25,-24-25,24 25,0 0,-25-25,25 25,0 0,-25 0,25 0,0 0,0 0,0 25,0-25,0 0,0 25,0-25,0 0,25 25,-25-25,25 25,-25-25,24 24,1-24,-25 25,25-25,-25 0,25 25,-25-25,0 0,25 0,-25 25,0-25,0 0,0 25</inkml:trace>
  <inkml:trace contextRef="#ctx0" brushRef="#br0" timeOffset="183376.4885">15255 9748,'25'-49,"0"24,0 0,-1-25,1 26,0-26,25 25,-26-24,26 24,0-25,-26 25,26 1</inkml:trace>
  <inkml:trace contextRef="#ctx0" brushRef="#br0" timeOffset="192897.0331">11038 18678,'0'0,"0"0,25 0,-25 0,0 0,25 0,0 0,0 0,-1 0,1 0,25 0,-25 0,24 0,1 0,0 0,24 0,-24 0,-1 0,26 0,-26 0,1 0,24 0,-24 0,-1 25,-24-25,25 0,-1 0,-24 0,0 0,0 0,-25 0,25 0,-25 0,24 0,-24 0,0 0,0 0,0 0,-24 0,24 0,-25 0,25 0,-25 0,0 0,0 0,1 0,-1 0,-25 25,25-25,-24 0,24 0,-25 0,26-25,-26 25,0 0,1 0,-1 0,1 0,-1 0,0 0,26 0,-26 0,25 0,0 0,0 0,1 0,24 0,0 0,0 0,0 0,24 0,-24 0,25 0,0 0,0 0,25 0,-1 0,-24 0,25 0,24-25,-24 25,-1 0</inkml:trace>
  <inkml:trace contextRef="#ctx0" brushRef="#br0" timeOffset="203630.647">10716 18703,'25'-25,"0"25,-1 0,26 0,-25-25,24 25,1 0,0 0,-1-25,1 25,-1 0,1 0,0 0,-1 0,1 0,24 0,-24 0,0 0,24 0,-24 0,-1 0,1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06:45.661"/>
    </inkml:context>
    <inkml:brush xml:id="br0">
      <inkml:brushProperty name="width" value="0.05292" units="cm"/>
      <inkml:brushProperty name="height" value="0.05292" units="cm"/>
      <inkml:brushProperty name="color" value="#FF0000"/>
    </inkml:brush>
  </inkml:definitions>
  <inkml:trace contextRef="#ctx0" brushRef="#br0">12849 9575,'0'-25,"-25"25,25 0,0 0,-24-25,24 25,0 0,0 0,0 0,0 0,0 0,0 0,0 0,0 0,0 25,0-25,0 25,0-1,0 1,0 0,0 0,0 0,0-1,0 1,0-25,0 25,0 0,0 0,0-1,0-24,0 25</inkml:trace>
  <inkml:trace contextRef="#ctx0" brushRef="#br0" timeOffset="499.0285">12552 9599,'-25'-24,"25"-1,0 25,0-25,0 0,0 25,0-25,0 25,25-24,-1 24,-24-25,25 25,0 0,0-25,24 25,-24 0,0-25,0 25,0 0,-1 25,1-25,0 0,0 25,0-25,-25 25,24-25,-24 24,0-24,0 25,0 0,0-25,0 25,0 0,0-1,0-24,-24 25,-1 0,25-25,-25 25,25-25,0 25,-25-25,25 0,0 0,0 0,0 0,0 0,0 0,0 0,0 0,0 0,0-25,0 25,25 0,0 0,-25-25,25 25,-1 0,1 0,0 0,0 0,0 0,-1 0,1 0,0 25,0-25,0 25,-1-25,1 24,-25 1,25-25,-25 25,0 0,0-25,0 25,0-1,-25 1,0-25,25 25,-24 0,-1-25,0 25,0-25,0 0,25 24,-24-24,-1 0,0 0,0 0,0 0,1 0,-1-24,0 24,25 0,-25-25,0 25,25-25,-24 0</inkml:trace>
  <inkml:trace contextRef="#ctx0" brushRef="#br0" timeOffset="875.05">13866 9376,'0'-25,"0"25,0-24,0 24,0-25,0 0,0 25,0 0,0-25,-25 25,25 0,0 0,-24 0,-1 0,25 0,-25 25,0-25,0 25,25 0,-24 24,-1-24,0 25,25-26,-25 26,25 0,-25-1,25-24,0 25,0-26,0 26,0-25,25 0,-25-25,25 24,-25 1,25-25,0 0,-1 25,1-25,0 0,0 0,0 0,-1 0,1-25</inkml:trace>
  <inkml:trace contextRef="#ctx0" brushRef="#br0" timeOffset="1291.0738">14114 9451,'0'0,"0"-25,0 25,0 0,0-25,0 25,0 0,0-25,0 25,0 0,25 0,-25 0,25 0,0 0,-1 0,-24 0,25 0,0 25,0-25,-25 25,25-25,-25 25,0-1,0 1,0 0,0 0,0 0,0-1,-25 1,25 0,-25-25,0 25,0 0,1-1,24-24,-25 25,0-25,25 0,-25 0,25 0,-25 0,25 0,0 0,-24 0,24 0,0-25,0 25,0-24,0 24,0-25,0 25,0 0,0 0,0 0,0 0,24 0,-24 0,25 0,-25 0,25 25,0-25,-25 24,25-24,-25 0,24 25,1-25,-25 25,25-25,0 0,0 0,-25 0,24 0,1 0,0 0</inkml:trace>
  <inkml:trace contextRef="#ctx0" brushRef="#br0" timeOffset="1595.0912">14660 9376,'-25'0,"25"-25,-25 25,25 0,0 0,0 0,0 0,0 0,0 0,0 0,25 0,-25 0,25 0,0 0,0 0,-1 0,1 0,0 0,0 0,24 0,-24 0,0 25,0-25,0 0,-1 0,1 0,-25 0,0 25,0-25,0 25,0-25,0 25,0-1,0 1,0 0,-25 0,25 0,-24-1,-1 1,25 0,-25 0,25 0,-25-1,25 1,0 0,0 0,0-25,-25 25,25-1,0-24,0 0,0 25,0-25</inkml:trace>
  <inkml:trace contextRef="#ctx0" brushRef="#br0" timeOffset="1748.0999">14784 9624,'0'-25,"0"25,0 0,0 0,25 0,-25-24,25 24,-1 0,26 0,-25 0,0-25,24 25,1 0,-1 0,1 0,0 0,-1-25</inkml:trace>
  <inkml:trace contextRef="#ctx0" brushRef="#br0" timeOffset="2815.161">8980 7417,'-25'-25,"0"25,0 0,25 0,0 0,0-25,0 25,0 0,0 0,0 0,25 0,-25 0,25 0,0 25,-1-25,1 25,25-1,-25-24,24 50,-24-25,25 24,-26 1,1 24,25 1,-25-1,0 25,-1 26,-24-1,25 24,0-24,-25 50,0-25,0 24,0 1,0 0,0 24,0-24,-25 24,25 1,0-1,-25-24,25 24,-24 1,24-1,0 1,-25-1,25-24,-25 24,25-24,-25 24,25-24,-25-1,25 1,-25 24,1-24,-1 0,0-1,0 26,0-26,1 1,-1 24,0-24,-25 25,26-26,-1 26,0-26,0 1,0 0,1-1,24-24,-25 0,0 0,0-25,25 24,-25-48,1 24,24-25,-25-25,25 1,-25-1,25 1,-25-26,25 1,-25-1,25-24,-24 0,24 0,-25 0,0-25,0 0,0 24,1-24,-1 0,-25 0,1-24,-1 24,0 0,1 0,-26 0,26-25,-26 25,1 0,24 0,1 0,-26 0,26 25,-1-25,0 24,26-24,-26 25</inkml:trace>
  <inkml:trace contextRef="#ctx0" brushRef="#br0" timeOffset="3168.1812">8732 17214,'0'0,"24"0,-24 0,25 0,-25 0,25 0,0 25,0 0,-1 0,1 0,0-1,0 1,0 0,24 25,-24-26,0 1,0 0,-25 25,24-25,1-1,-25 1,25-25</inkml:trace>
  <inkml:trace contextRef="#ctx0" brushRef="#br0" timeOffset="3379.1932">9203 17289,'-25'0,"25"0,0 0,-25 0,25 0,0 25,-25-25,25 24,-24 1,24 0,-25 0,0 0,25-1,-25 26,0-25,1 0,24 0,-25-1,0 26,25-25,-25 0,25-1,0-24,-25 25,25 0,0-25,0 25,0-25</inkml:trace>
  <inkml:trace contextRef="#ctx0" brushRef="#br0" timeOffset="3695.2113">9153 17438,'0'0,"25"-25,-25 25,25-25,-25 25,25-25,-1 25,1-25,0 25,0-24,0 24,0 0,-1 0,1 0,0 0,0 24,0-24,-25 25,24 0,-24-25,0 25,0 24,0-24,0 0,0 0,-24 0,24 24,-25-24,25 0,-25 0,25 0,-25-1,25-24,0 25,0 0,0-25,0 0,0 25,0-25,0 0,0 0,25 0,-25 0,25 0,-25 0,25-25,-25 25,24-25,1 25,0-25,0 1</inkml:trace>
  <inkml:trace contextRef="#ctx0" brushRef="#br0" timeOffset="3900.223">9798 17338,'-25'-24,"1"24,24 0,-25 0,25 0,-25 0,25 24,0-24,-25 0,25 25,0-25,0 25,0-25,0 25,25 0,0-25,-25 24,25 1,-1 0,1 0,0 0,0 0,0-1,-1 1,1 0,0-25,-25 25,25 0,-25-1,0-24,0 25,0-25,-25 25,25-25,-25 25</inkml:trace>
  <inkml:trace contextRef="#ctx0" brushRef="#br0" timeOffset="4027.2303">9922 17314,'25'-25,"25"-25,-1 25,-24-24,25 24,-1-25,1 26,-25-1,24-25,-24 50,25-25</inkml:trace>
  <inkml:trace contextRef="#ctx0" brushRef="#br0" timeOffset="7559.4323">15156 9103,'0'0,"0"0,0 0,0 0,0 0,25 0,-25 0,25 0,-1 0,1 0,0 25,0-25,0 25,-1-25,1 25,0 0,0-1,24 26,-24-25,0 24,-25 1,25 0,0-1,-25 1,0-1,0 26,0-26,-25 1,0 0,0-1,-24 1,-1-1,0 1,1 0,-26-1,26 1</inkml:trace>
  <inkml:trace contextRef="#ctx0" brushRef="#br0" timeOffset="9175.5248">13817 10294,'0'0,"0"-25,0 25,0 0,0 0,0 0,0 0,0 0,0 0,-25 0,25 25,0-25,0 25,-25 0,0-1,25 26,-25-25,1 24,-1 1,0 0,0 24,-24 0,24 1,-25-1,25 1,-24 24,-1-25,0 26,1-26,-1 25,1-24,-1-1,0-24,26 24,-1-24,-25-26,25 26,25-25,-24 0,24-25,-25 24,25-24</inkml:trace>
  <inkml:trace contextRef="#ctx0" brushRef="#br0" timeOffset="9623.5504">14040 10517,'0'-25,"0"25,0 0,0 0,0 0,0 0,0 0,0 0,0 0,0 0,0 0,0 0,25 25,-25 0,0-25,24 25,-24 24,25-24,-25 25,25-25,-25 49,25-24,0 24,-25-24,24 24,-24 25,25-24,0-1,-25 1,0-1,25 0,-25 1,0-1,25-24,-25-1,0 1,0 0,24-26,-24 26,0-25,0 0,0-25,0 24,0-24,0 0,0 0,0 0</inkml:trace>
  <inkml:trace contextRef="#ctx0" brushRef="#br0" timeOffset="9987.5712">14461 10468,'0'-25,"0"0,0 0,0 25,25-25,-25 25,0-24,0 24,0 0,25 0,-25 0,25 0,0 24,0-24,-1 25,1 25,25-25,-1 24,1 1,0-1,24 1,-24 24,24 1,0-1,-24 1,24 24,1-25,-26 26,26-1,-26-25,1 25,0-24,24 24,-24-25,-1 1,-24-1,25-24,-1 24,-24-24,25-25,-25 24,-1-24,1 25,0-25,0-1</inkml:trace>
  <inkml:trace contextRef="#ctx0" brushRef="#br0" timeOffset="10859.6211">12427 12526,'0'-24,"0"24,0-25,0 25,0-25,0 25,0-25,0 25,25-25,-25 25,25-24,0 24,0 0,0 0,-1 0,1 0,0 0,0 24,0-24,-1 25,1 0,0 0,-25 0,25 24,-25-24,0 25,0-26,0 1,0 25,-25-25,25 24,-25-24,0 25,1-26,-1 1,0 0,0 0,25 0,-25-25,1 0,-1 24,25-24,-25 0,25-24,0 24,-25-25,25 0,0 25,0-25,0 0,0 1,0-1,0 0,25 0,0 0,-25 25,25-24,-1 24,-24 0,25 0,0 0,0 0,0 0,-1 24,-24-24,25 25,0-25,0 25,-25-25,25 25,-1-25,-24 25,25-25,-25 0,25 24,-25-24</inkml:trace>
  <inkml:trace contextRef="#ctx0" brushRef="#br0" timeOffset="11043.6316">13370 12526,'0'-24,"0"-1,0 25,0-25,25 25,-25-25,0 25,0-25,0 25,0 0,0 0,0 0,0 0,0 0,0 0,0 0,25 0</inkml:trace>
  <inkml:trace contextRef="#ctx0" brushRef="#br0" timeOffset="11187.6398">13420 12750,'0'0,"0"24,0-24,0 0,0 0,0 0,0 0,0 0,0 0,0 0,0 0,0 0,24 0</inkml:trace>
  <inkml:trace contextRef="#ctx0" brushRef="#br0" timeOffset="11824.6763">14362 12452,'-25'-25,"25"25,0-25,0 25,0-24,0-1,0 25,0-25,0 25,25-25,-25 25,25-25,-25 25,25 0,0-24,-25 24,24 0,1 0,0 0,-25 24,25-24,-25 0,25 25,-25 0,0-25,0 25,0 0,0-1,0 1,0 0,-25 0,25 24,-25-24,0 0,25 0,-25 0,1-1,24-24,-25 25,25-25,0 25,0-25,0 0,0 0,0 0,0 0,0 0,0 25,25-25,-1 0,-24 0,25 0,0 0,0 25,0-25,0 24,-1-24,-24 25,25-25,0 25,-25-25,0 25,25 0,-25-25,0 24,0 1,0-25,-25 25,25-25,-25 25,25-25,-25 0,25 25,-24-25,-1 0,25 0,-25 0,0 0,0 0,0 0,1 0,24 0,-25-25,0 25,0 0,0-25,1 25,24-25,-25 0</inkml:trace>
  <inkml:trace contextRef="#ctx0" brushRef="#br0" timeOffset="11983.6854">14958 12502,'24'0,"1"0,-25 0,25 0,-25 0,0 0,25-25,-25 25,0 0,0 0,0 0,0 0,0 0</inkml:trace>
  <inkml:trace contextRef="#ctx0" brushRef="#br0" timeOffset="12163.6957">15156 12774,'0'0,"0"25,0-25,0 0,0 25,0-25,0 0,0 0,0 0,0 0,0 0,0 0,0 0,0 0,0 0,0 0,0 0,0 0,0 0</inkml:trace>
  <inkml:trace contextRef="#ctx0" brushRef="#br0" timeOffset="12635.7227">15801 12328,'0'0,"25"0,-25 0,0 0,25 0,-25 0,0 0,0 0,0 0,0 0,0 25,0-25,-25 25,25-25,-25 24,25 1,-25 0,25 0,-25 0,1 24,24-24,-25 0,0 24,25-24,-25 0,25 0,-25 0,25-1,0 1,0 0,0 0,0-25,0 25,25-25,-25 0,25 0,0 0,0 0,-1 0,1 0,0 0,0 0,0-25,-1 25,1 0,25-25,-25 25,-1-25,1 25,0-25,-25 25,25-24,0 24,-25-25,0 0,0 25,0-25,0 25,0-25,0 25,0 0,0 0,0 0,-25 0,25 0,0 0,-25 25,25-25,-25 25,25 0,0 24,-25-24,25 25,0-25,-24 24,24 1,0-25,0 24,0 1,0-1,-25 1</inkml:trace>
  <inkml:trace contextRef="#ctx0" brushRef="#br0" timeOffset="13368.7646">12378 11261,'0'-24,"-25"24,25-25,0 0,-25 25,25-25,0 25,0-25,0 25,0 0,0 0,0 25,0-25,0 0,0 25,0 0,0 0,25-1,-25 1,25 0,0 0,-25 0,24-25,-24 24,25 1,-25-25,0 25,25-25</inkml:trace>
  <inkml:trace contextRef="#ctx0" brushRef="#br0" timeOffset="13540.7744">12502 11162,'0'-25,"-25"0,25 25,-25-24,25 24,-25 0,25 0,0 0,-24 0,24 24,-25-24,0 25,0 25,25-25,-25 0,1 24,-1 1,0-25,0 24,25-24,-25 25</inkml:trace>
  <inkml:trace contextRef="#ctx0" brushRef="#br0" timeOffset="14310.8185">14710 11683,'0'0,"0"0,0 0,0-25,0 25,-25 0,25 0,0 0,0 0,0 25,0-25,0 25,0-25,0 25,0-1,0-24,0 25,0 0,0-25,0 25,25-25,-25 0,0 25,24-25,-24 0,25 0,-25-25,25 25,-25 0,25 0,-25-25,25 25,-25-25,24 25,-24-25,0 25,25-24,-25-1,0 25,0-25,0 25,0-25,0 25,0-25,0 25,0 0,0 0,0 0,0 25,0-25,0 25,25-25,-25 25,0 0,0-1,0 1,0 0,0 0,0 0,0-1,0 1,0 0,0 0,0 0,0-1,-25 1,25-25,-25 25,25 0,-24-25,-1 0,25 25,-25-25,0 0,25 0,-25 0,1 0,24 0,-25 0,25 0,-25 0,25-25,0 25</inkml:trace>
  <inkml:trace contextRef="#ctx0" brushRef="#br0" timeOffset="14807.8469">16495 11286,'-24'0,"-1"25,0-25,0 0,0 0,25 0,0 0,-24 0,24 0,0 0,0 0,24 0,-24 0,25 0,-25 0,25 0,0 0,0 0,-1 0,1 0,0 0,0 0,0 0,-1 0,1 0,-25 0,25 0,-25 0,0 0,0 25,0-25,0 25,0-25,-25 24,25 1,-25 0,1 0,-1 0,-25-1,25 1,-24 0,24 0,0 24,-24-24,24 0,0 0,25 0,-25-1,25-24,0 25,0 0,25-25,-25 25,25-25,24 0,-24 0,25 0,-1 0,26 0,-26 0,26 0,-1 0,1 0</inkml:trace>
  <inkml:trace contextRef="#ctx0" brushRef="#br0" timeOffset="16923.9679">12179 12229,'0'0,"0"0,0 0,0-25,0 25,0 0,0 0,0 0,0 0,0 0,-24 0,24 25,-25 0,0-1,25 1,-25 25,0-1,-24 26,24-1,0 1,25-1,-25 0,1 1,24 24,0-25,0 1,0-1,24 1,1-26,25 1,-25 0,49-1</inkml:trace>
  <inkml:trace contextRef="#ctx0" brushRef="#br0" timeOffset="17711.013">16495 12154,'0'0,"0"0,0 0,0 0,0 0,0 25,0-25,25 0,-25 25,25-25,0 25,-25 0,25-1,24 1,-24 25,0-25,0 24,0-24,-1 25,1-1,0 1,0-1,-25 1,25 0,-25-1,0-24,-25 25,0-1,25 1,-25-25,0 24,-24-24,24 0,0 24,-25-24,26 0,-1 0</inkml:trace>
  <inkml:trace contextRef="#ctx0" brushRef="#br0" timeOffset="17963.0274">17041 12477,'25'25,"-25"-25,0 0,25 24,-25 1,25-25,-1 25,-24 0,25 0,0 24,-25-24,25 0,0 0,-1-1,1 1,0 0,0 0,-25 0,25-1,-1-24,1 25</inkml:trace>
  <inkml:trace contextRef="#ctx0" brushRef="#br0" timeOffset="18144.0377">17537 12576,'0'-25,"-25"25,25-25,-24 25,24 0,-25 0,25 0,-25 25,0 0,0 0,1 0,-1-1,0 26,0 0,0-1,-24 1,24-1,0 1,-24 0,24-1,-25 26</inkml:trace>
  <inkml:trace contextRef="#ctx0" brushRef="#br0" timeOffset="24980.4288">14065 10046,'0'0,"0"0,0 0,0 0,0 0,0 0,0 0,0 0,0 0,0 0,0 0,0 0,0 0,24 0,-24 0,25 0,-25 0,25 0,25 0,-26 0,1 0,25 0,-1 0,-24 0,25 0,-1 0,1 0,-25 0,25-25,-1 25,-24 0,25 0,-26 0,26-25,-25 25,24 0,-24 0,0 0,0-25,0 25,-1 0,-24 0,25 0,-25 0,0 0,0 0,0 0,-25 0,1 0,24 0,-50 25,25-25,0 0,-24 0,-1 25,1-25,-1 0,0 0,1 25,-1-25,0 0,26 0,-26 0,0 0,26 0,-1 0,0 25,0-25,25 0,-25 0,25 0,0 0,0 0,0 0,25 0,-25 0,25 0,0 0,0 0,-1 0,26 0,-25 0,24 0,1 0,0 0,-1-25,1 25,24 0,-24 0,0-25,24 25,-24 0,-1 0,-24-25,25 25,-26 0</inkml:trace>
  <inkml:trace contextRef="#ctx0" brushRef="#br0" timeOffset="29528.6889">17984 12700,'-25'0,"25"-25,0 25,0 0,-25-25,25 1,0 24,0-25,0 0,0 25,0-25,0 0,0 1,0-1,25 25,-25-25,25 0,-25 25,25-25,-1 25,-24-24,25 24,0 0,0-25,0 25,-1 0,1 0,0 0,-25 25,25-25,-25 0,25 24,-25 1,0 0,0-25,0 25,0 0,-25-1,25 1,-25 25,25-25,-25-1,0 1,1 0,24 0,-25 0,0-1,25-24,-25 25,25-25,0 0,0 25,0-25,0 0,0 0,0 0,0 0,25 0,-25 0,25 0,-25 0,25 0,-1 0,1 0,0 0,-25 25,25-25,0 0,-1 25,1-25,-25 0,25 24,-25 1,0-25,25 25,-25-25,0 25,0 0,0-25,0 24,-25-24,0 25,25-25,-25 25,1-25,-26 0,25 25,-24-25,24 0,-25 0,1 0,24-25,-25 25,1 0,24-25,-25 25,25-25,1 25</inkml:trace>
  <inkml:trace contextRef="#ctx0" brushRef="#br0" timeOffset="33229.9006">12527 13246,'0'0,"0"0,25-25,-25 25,0 0,0 0,0-25,0 25,0 0,0 0,0 0,0 0,0-25,0 25,0 0,0 0,0 25,0-25,24 0,-24 25,0 0,0-25,0 25,0-1,0 1,0 0,25 0,-25 0,0-1,0 1,0 0,0 0,0 0,-25-25,25 24,0-24,0 25,0-25</inkml:trace>
  <inkml:trace contextRef="#ctx0" brushRef="#br0" timeOffset="33500.9161">12427 13593,'0'-25,"-24"25,24 0,-25-25,25 25,-25 0,25-24,0 24,-25-25,25 25,0 0,0 0,0 0,0 0,0 0,0 0,0 0,0 25,0-25,25 24,-25-24,25 25,-25 0,25 0,-25 0,0-1,24 1,-24 0,25 0,-25 0,0-25,25 24,-25-24,0 25,0-25,25 25,-25-25,25 0,-25 0,25 0,-25 0,24-25,1 25,-25-25,25 25,0-24,-25 24,25-25,-1 25,1-25,-25 0,25 25,-25-25,25 25,-25 0</inkml:trace>
  <inkml:trace contextRef="#ctx0" brushRef="#br0" timeOffset="34101.9505">12179 14486,'25'0,"-25"-25,25 0,-25 25,25-24,-25-1,0 25,0-25,0 25,0 0,0-25,0 25,0 0,0 0,0 0,0 0,-25 0,25 0,-25 0,25 0,-25 25,1 0,-1 0,25-1,-25 1,0 0,0 25,1-26,-1 26,25 0,-25-26,25 26,-25 0,25-1,0 1,0-25,0 24,0-24,0 0,25 0,-25-25,25 24,-25-24,25 25,-1-25,1 0,0-25,0 25,0 0,-1-24,1 24,0-25,0 0,0 0,-1 25,1-25,0 1,0-1,-25 0,25 25,-25-25,0 0,0 25,-25-24,25 24,-25-25,0 25,0 0,1 0,-26 0,25 0,0 25,1-25,-26 24,25 1</inkml:trace>
  <inkml:trace contextRef="#ctx0" brushRef="#br0" timeOffset="35049.0046">14362 13419,'0'0,"0"0,0-24,25 24,-25 0,0-25,0 25,0 0,0 0,0 0,0-25,0 25,0 0,0 0,0 25,0-25,0 0,0 25,0-1,0 1,0 0,0 0,0 0,0-1,0 26,0-25,0 0,0 24,0-24,0 0,-25 0,25-25,0 24,0 1,0-25,-25 25,25-25,0 0,0 0,0 0,0 0,-24 0,24 0,0-25,0 25,0 0,0-25,-25 25,25 0,0-24,-25 24,25-25,-25 25,25-25,0 25,-25-25,25 25,0 0,0 0,0 0,-24 0,24 0,0 0,0 25,0-25,0 25,0-25,24 25,-24-1,0-24,25 25,-25 0,0 0,25-25,-25 25,0-25,25 24,-25-24,25 0,-25 25,24-25,-24 0,25 0,-25 0,25-25,-25 25,25 0,0-24,-25 24,24 0,1-25,-25 25,25-25,-25 25,25 0,-25-25,0 25,0 0,0 0</inkml:trace>
  <inkml:trace contextRef="#ctx0" brushRef="#br0" timeOffset="35606.0365">14288 14635,'0'-25,"25"0,-25 0,24 25,-24-24,25-1,-25 0,0 0,0 0,0 1,0-1,0 0,0 0,-25 25,25-25,-24 0,24 25,-25 0,0 0,0 0,0 0,1 0,-1 25,0-25,25 25,-25 0,0 0,1 0,-1 24,0-24,25 0,-25 0,25 24,0-24,0 0,0-25,0 25,25-1,-25-24,25 25,-25-25,25 0,-1 0,1 0,0 0,0 0,0 0,-1-25,1 25,0-24,-25 24,25-25,0 25,-1-25,1 0,0 25,-25-25,25 1,-25 24,25-25,-25 25,24-25,-24 25,0 0,0 0,0 0,0 0,0 0,0 25,0-25,0 25,0-1,0 1,-24 25,24-25,0-1,0 26,-25-25,25 24,0 1,-25-25,25 24,0-24,0 0</inkml:trace>
  <inkml:trace contextRef="#ctx0" brushRef="#br0" timeOffset="36189.0698">16024 13370,'-25'-25,"25"25,0 0,0-25,0 25,0 0,0 0,-24 0,24 0,0 0,0 0,0 25,0-25,0 25,-25 0,25-1,0 1,0 0,-25 0,25 24,0-24,-25 0,25 0,0 0,0-25,-25 24,25 1,0-25,0 25,-24-25,24 0,0 0</inkml:trace>
  <inkml:trace contextRef="#ctx0" brushRef="#br0" timeOffset="36449.0847">15826 13667,'0'-24,"-25"24,25-25,0 0,-25 25,25-25,-25 25,25-25,0 25,-24-24,24 24,0 0,0 0,0 0,0 0,0 0,0 24,0-24,0 0,0 25,0 0,0 0,0 0,0-1,24 1,-24 0,0 0,0-25,25 25,-25-1,0 1,25-25,-25 25,25-25,-25 0,25 25,-25-25,24 0,-24 0,25-25,0 25,-25-25,25 25,0-25,-1 25,-24-24,25-1,0 25,0-25,-25 0,25 25,-25-25,24 25,-24-24</inkml:trace>
  <inkml:trace contextRef="#ctx0" brushRef="#br0" timeOffset="36797.1046">15727 14436,'0'0,"0"-24,0 24,0-25,0 25,0 0,0 0,0 0,0 0,0 0,0 0,0 25,0-25,24 24,-24 1,0 0,0 0,0 24,0-24,0 0,0 0,0 0,0-1,0 1,0 0,0 0,0-25</inkml:trace>
  <inkml:trace contextRef="#ctx0" brushRef="#br0" timeOffset="37117.1229">15925 14436,'0'0,"25"0,-25-24,0 24,25 0,-25-25,24 25,-24 0,25 0,-25 0,25 0,0 0,0 0,-25 0,24 0,1 0,-25 25,25-1,-25 1,0 0,0 0,0 0,0-1,-25 1,0 25,25-25,-24 24,-1-24,0 0,0 24,0-24,1-25,24 25,-25 0,25-25,0 0,0 0,0 0,25 0,-1 0,1 0,0-25,0 25,24-25,1 25,0-25,-1 1,1 24,24-25,-24 25,-1 0,1 0</inkml:trace>
  <inkml:trace contextRef="#ctx0" brushRef="#br0" timeOffset="45418.5977">12080 15453,'0'0,"0"0,0 0,0 0,0 0,-25 0,25 0,0 0,0 0,0 0,0 0,0 0,0 0,0 0,0 0,0 25,0-25,25 0,-25 25,0-25,25 25,-25-25,25 25,-25-25,25 24,-25 1,24-25,1 25,-25 0,25-25,0 25,0-1,-1 1,1-25,25 25,-25 0,-1 0,26-25,-25 24,0 1,24 0,-24-25,25 25,-25 0,-1-1,26 1,-25-25,24 25,-24 0,25 0,-25-1,24-24,-24 25,25 0,-1-25,-24 25,25 0,-1-25,-24 24,25-24,-1 25,1-25,-1 25,1-25,0 0,-1 25,-24-25,25 25,-1-25,1 0,0 24,-1-24,1 0,24 0,-24 0,-1 0,1 0,0 0,24 0,-24 0,-1 0,1 0,-1 0,1 0,0-24,-1 24,1 0,0 0,-1-25,26 25,-26-25,1 25,-1 0,1-25,0 25,-1-25,1 25,-1 0,1-24,0 24,-26-25,26 25,0-25,-26 25,26-25,-25 0,0 25,24-24,-24 24,25-25,-25 0,-1 0,26 25,-25-25,0 1,-1 24,1-25,0 0,0 0,0 25,-1-25,1 1,0-1,0 0,0 25,-25-25,24 0,1 1,-25 24,25-25,-25 0,0 25,25-25,-25 0,0 25,0-24,25 24,-25-25,0 25,0-25,0 25,0-25,0 25,0 0,0-25,0 25,0 0,0-24,0 24,0 0,0 0,0 0,0 0,0 0,0-25</inkml:trace>
  <inkml:trace contextRef="#ctx0" brushRef="#br0" timeOffset="45790.619">16123 15329,'0'0,"0"0,0 0,-24 0,24 0,0 0,0 0,0 0,-25 25,25-25,-25 0,25 0,0 25,-25-25,25 0,0 0,0 0,0 0,-25 0,25 0,0 0,0 0,0 0,25 0,-25 0,25 0,-25-25,25 25,0 0,-25-25,24 25,1 0,0 0,0-25,0 25,-25 0,24 0,1 0,-25 25,25-25,-25 25,25-25,-25 25,25 0,-25 0,0-1,24 1,-24 0,0 0,0 0,0-1,0 1,-24 0</inkml:trace>
  <inkml:trace contextRef="#ctx0" brushRef="#br0" timeOffset="46851.6797">12254 15329,'25'-25,"-25"25,0 0,0 0,0-24,0 24,0 0,0 0,0 0,0 0,-25 0,25 0,0 0,-25 0,0 24,25-24,-25 0,1 25,-1-25,25 0,-25 25,0-25,0 0,1 25,24-25,-25 0,0 0,25 0,-25 0,25 25,0-25,-25 0,25 0,0 0,0 0,0 0,0 0,0 0,0 0,0 0,0 0,0 0,0 0,0 25,0-25,0 24,0 1,0 0,0 0,25 0,-25-1,0 26,25 0,-25-1,25 1,0-1</inkml:trace>
  <inkml:trace contextRef="#ctx0" brushRef="#br0" timeOffset="50054.8629">14189 16421,'0'0,"0"0,0 25,-25-25,25 0,0 24,0-24,0 25,0 0,0 0,0 0,0-1,-25 1,25 25,0-25,0-1,0 1,0 25,0-25,0-1,25 1,-25 0,25 0,-25 0,24-25,1 24,0 1,-25-25,50 25,-26-25,1 25,0-25,0 0,0 0,-1 0,26 0,-25 0,0 0,24 0,-24-25,0 25,0 0,0 0,-1-25,1 25,0 0,0-25,-25 25,25 0,-25-24,0 24,0 0,0-25,0 25,0-25,0 25,-25 0,25-25,-25 25,25 0,-25-25,0 25,25 0,-24 0,24 0,-25 0,25 0,-25 0,25 0,-25 25,25-25,0 0,0 25,0-25,0 0,0 25,0-25,0 0,25 25,-25-25,25 24,-25-24,25 25,-1-25,1 0,-25 25,25-25,25 0,-26 0,1 25,0-25,0 0,0 0,-25 25,24-25,1 0,-25 0,0 24,25-24,-25 25,0-25,0 0,0 25,-25-25,25 25,0-25,-25 25,25-25,-24 24,24-24,-25 25,0-25,25 25,-25-25,25 0</inkml:trace>
  <inkml:trace contextRef="#ctx0" brushRef="#br0" timeOffset="50474.887">15677 16570,'0'-25,"25"0,-25 25,0 0,0-25,0 25,0 0,0 0,0 0,-25 0,25 0,-25 0,0 25,25 0,-25-25,1 25,-1-1,0 1,0 0,0 25,1-26,24 26,-25-25,0 24,25-24,0 0,-25 25,25-26,0 1,0 0,25 0,-25 0,25-1,-25 1,25-25,-1 0,-24 25,25-25,0 0,0 0,0 0,-1 0,1 0,0-25,0 25,0-25,0 25,-25-24,24 24,1-25,-25 25,0-25,0 25,0-25,0 25,0-25,-25 25,25-24,-24 24,-1 0,0 0,-25 0,25 0,1 0,-26 24,25 1,0-25</inkml:trace>
  <inkml:trace contextRef="#ctx0" brushRef="#br0" timeOffset="51186.9277">15379 17264,'-25'0,"25"0,-24 0,24 0,0 25,-25-25,25 0,0 0,0 0,0 0,25 0,-25 0,24 0,1 0,0 0,0 0,0 0,-1 0,26 0,-25-25,24 25,-24 0,0-25,25 25,-25 0,-1-25,1 25,0 0,0 0,0-24,-25 24,0 0,0 0,0 0,0 0,0 0,0 0,-25 24,0-24,0 0,0 0,1 25,-1-25,-25 25,25-25,-24 25,24-25,-25 25,25-1,-24-24,24 25,0-25,-24 25,24-25,25 25,-25-25,0 0,25 0,0 25,0-25,25 0,-25 0,25-25,0 25,-25 0,49 0,-24-25,0 25,24 0,1-25,-25 25,24-25,-24 25,25-24,-25 24,0-25,-1 25</inkml:trace>
  <inkml:trace contextRef="#ctx0" brushRef="#br0" timeOffset="63762.647">15925 16321,'0'0,"-25"0,25 0,0 25,0-25,0 0,0 25,0-25,25 25,-25 0,25 0,0-1,-1 1,1 25,0-25,0-1,0 1,-1 25,1-25,0-1,0 1,0-25,-25 25,24 0,1 0,-25-25,25 24,0-24,-25 25,0-25,25 0,-25 0</inkml:trace>
  <inkml:trace contextRef="#ctx0" brushRef="#br0" timeOffset="63971.6589">16322 16545,'0'0,"0"-25,0 25,0 0,0 0,0 0,0 0,0 0,0 0,0 0,0 0,0 0,0 25,-25 0,25-25,0 24,-25 26,25-25,-25 0,25 24,-24-24,-1 25,25-26,-25 26,0-25,0 0,25 24,-24-24,24 0,-25-25,25 25</inkml:trace>
  <inkml:trace contextRef="#ctx0" brushRef="#br0" timeOffset="64562.6927">16595 16570,'0'0,"24"-25,-24 25,0 0,0 0,25 0,-25-25,0 25,0 0,25 0,-25 0,0 25,25-25,-25 0,25 25,-25-25,25 24,-25 1,0 0,24 0,-24-25,0 49,0-24,0 0,-24 0,24 0,-25-1,25 1,-25 0,25 0,-25 0,25-1,-25 1,25-25,-25 0,25 25,0-25,0 0,0 0,0 0,0 0,0 0,0 0,25 0,-25 0,25-25,-25 25,25 0,0-25,0 25,-1 0,1-24,0 24,0-25,0 25,24-25,-24 25,0-25,0 25,-1-25,26 25,-25-24,0 24,-1-25,-24 0,25 25,-25-25,25 0,-25 25,0-24,0-1,0 25,-25-25,25 25,-25 0,25-25,0 25,-24 0,24 0,0 0,-25 0,25 25,0-25,0 0,0 25,-25 0,25-25,0 24,0 1,25 0,-25 0,25 0,-1-1,-24 1,25 0,0 0,0 0,0-1,-25 1,24 0,1-25,-25 25,25 0,-25-25,0 24,25 1,-25-25,0 25,0-25,0 0,0 25,-25-25,0 25,25-25,-25 0,1 0,-1 0</inkml:trace>
  <inkml:trace contextRef="#ctx0" brushRef="#br0" timeOffset="64714.7014">17066 16768,'25'-25,"0"0,-1 1,1-1,25-25,-25 25,24 1,-24-1,25 0,-1 0,1 25,-25-25,24 1,1-1,-25 25,-1-25,1 25,0-25,0 25,0 0,0 0,-25 0</inkml:trace>
  <inkml:trace contextRef="#ctx0" brushRef="#br0" timeOffset="64994.7174">18480 16694,'0'24,"0"-24,0 0,-25 0,25 0,0 0,0 0,0 0,25 0,-25 0,0 0,25 0,-1 0,1 0,0 0,0 0,24-24,-24 24,25 0,-1 0,1-25,-25 25</inkml:trace>
  <inkml:trace contextRef="#ctx0" brushRef="#br0" timeOffset="65150.7264">18579 16892,'0'0,"-25"25,25-25,0 0,0 0,25 0,-25 0,25 0,0 0,-25 0,24 0,26 0,-25 0,0 0,24 0,-24 0,25-25,-1 25,-24 0</inkml:trace>
  <inkml:trace contextRef="#ctx0" brushRef="#br0" timeOffset="71219.0735">19472 16396,'0'0,"0"0,0 0,0 0,0 0,0 25,0-25,0 25,0-25,0 24,0 1,0 0,0 0,0 0,0 24,0-24,0 0,0 0,0 24,0-24,0 0,0 0,0-1,0 1,0 0,0-25,25 25,-25 0,0-25,0 0</inkml:trace>
  <inkml:trace contextRef="#ctx0" brushRef="#br0" timeOffset="71555.0927">19869 16446,'25'-25,"-25"25,0-25,0 25,0 0,0 0,0 0,0 0,0 0,-25 0,25 25,-25-25,25 25,-25-25,0 24,25 1,-24 0,-1 0,25 0,-25-1,25 1,0 0,0 0,0 0,0-1,0 1,0 0,0 0,25-25,-25 25,25-1,-25 1,24-25,-24 25,25 0,-25-25,25 25,-25-1,25-24,-25 25,0-25,25 25,-25-25,0 25,0-25,0 0,-25 25,25-25,-25 0,25 24,-25-24,0 0,1 25,-1-25,0 0,25 0,-25 0</inkml:trace>
  <inkml:trace contextRef="#ctx0" brushRef="#br0" timeOffset="71935.1144">19943 16470,'50'-24,"-25"24,24-25,-24 25,25-25,-25 25,-1 0,1 0,0 0,0 0,0 0,-1 25,-24-25,25 25,-25-1,0-24,0 25,0 25,-25-25,25-1,-24 1,24 25,-25-25,25-1,-25 1,25 0,-25 0,25 0,0-1,0-24,0 25,0-25,0 0,0 25,25-25,-25 0,25 0,-25 0,25 0,-1 0,1 0,0-25,0 25,0-25,-1 1,1 24,0-25,0 0,0 0,-1 0,-24 1,25-1,0 0,-25-25,0 26,0-1,0 0,0-25,-25 26,0-1,1 0,-1 0,0 0,0 25,-24-25,24 25,-25 0,1 0,-1 25,25-25,-24 25,-1 0</inkml:trace>
  <inkml:trace contextRef="#ctx0" brushRef="#br0" timeOffset="72231.1313">19050 17735,'0'0,"0"25,0-25,25 0,-25-25,25 25,25 0,-26 0,26-24,0 24,-1-25,1 25,24-25,1 0,-1 25,0-25,26 1,-26-1,25 0,-24 0,24 0,-25 25,26-25,-26 1,25-1,-24 0,-1 0,0 0,-24 1,24 24,-24-25,-25 0,25 25,-26-25,1 25,-25 0,0-25,0 25,0 0,0-24</inkml:trace>
  <inkml:trace contextRef="#ctx0" brushRef="#br0" timeOffset="73774.2196">19447 7863,'0'0,"0"0,0 0,-25 0,25-25,-24 25,24 0,-25 0,25 0,-25 0,25 0,-25 0,25 0,0 0,-25 0,25 0,0 0,0 25,-24-25,24 25,0 0,0-1,0 1,0 0,0 0,0 25,0-26,24 1,-24 0,25 0,0-25,25 25,-26-1,26-24,0 0,-1 0,1-24,-1 24,26-25,-26 0,26 0,-1 0,1-24,-1 24,1-25,-26 1,26 24,-26-25,26 25,-26 1,-24-26,25 25,-26 0,1 1</inkml:trace>
  <inkml:trace contextRef="#ctx0" brushRef="#br0" timeOffset="74071.2366">19646 8086,'-25'0,"25"0,0 0,0 0,0 0,0 0,0 0,0 0,0 0,0 0,0 25,0-25,0 0,0 25,0-25,0 25,0 0,0-1,0 1,0 0,0 0,0-25,0 25,0-1,0 1,25-25,-25 25,24-25,1 0,25 0,-1 0,1-25,25 0,-1 1,0-1,26-25,-1 1,0 24,0-25,0 1,1-1,-26 0,25 25</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09:35.750"/>
    </inkml:context>
    <inkml:brush xml:id="br0">
      <inkml:brushProperty name="width" value="0.05292" units="cm"/>
      <inkml:brushProperty name="height" value="0.05292" units="cm"/>
      <inkml:brushProperty name="color" value="#FF0000"/>
    </inkml:brush>
  </inkml:definitions>
  <inkml:trace contextRef="#ctx0" brushRef="#br0">11708 10468,'-25'0,"25"-25,0 25,0 0,0 0,0 0,0 0,25-25,-25 25,25 0,0-25,0 25,-1-25,26 25,-25-24,0 24,-1-25,26 25,-25-25,0 25,-1 0,1-25,-25 25,25 0,-25 0,25 0</inkml:trace>
  <inkml:trace contextRef="#ctx0" brushRef="#br0" timeOffset="293.0167">11733 10418,'0'0,"0"25,0-25,0 0,0 0,0 0,0 0,0 0,0 0,0 0,0 0,0 25,-25-25,25 24,0 1,-25 0,25 0,-24 24,-1-24,25 25,-25-25,25 24,0-24,-25 25,25-1,0-24,0 25,0-26,0 1,0 0,25 0,-25 0,25-1,0-24,-25 0,24 25,1-25,0 0,0 0,-25 0,25 0,-1-25,1 25,0 0,0-24,0 24,-1-25,-24 0,25 25</inkml:trace>
  <inkml:trace contextRef="#ctx0" brushRef="#br0" timeOffset="447.0255">11708 10765,'0'0,"0"0,0 0,0 0,0 0,25 0,0 0,-25 0,25 0,-1 0,1-25,0 25,0 0,24-24,-24 24,0-25,0 25</inkml:trace>
  <inkml:trace contextRef="#ctx0" brushRef="#br0" timeOffset="771.0441">12254 10567,'25'0,"-25"0,0 0,0 0,0 0,0 0,0 0,0 0,0 0,0 0,0 25,24-25,-24 24,0-24,0 25,0 0,0 0,25 24,-25-24,0 0,0 0,0 24,0-24,0 0,0 0,0 0,0-1,0 1,0 0,0-25,0 0,0 0,0 25,0-25,0 0,0 0,0 0,0-25,0 25,0-25,0 25,0-25,0 1,0-26,0 25,0-24,0 24,0-25,0 1,0-1,0 25,25-24,-25-1,25 0,0 26,-1-26,1 25,0 0,0 25,25-24,-26 24,1 0,25 0,-25 0,-1 0,1 0,-25 0,25 24,-25 1,0-25</inkml:trace>
  <inkml:trace contextRef="#ctx0" brushRef="#br0" timeOffset="934.0534">12378 10765,'0'0,"0"0,0 0,0 0,0 0,0 0,0 0,0 0,0 0,25-25,-1 25,1 0,0-24,0 24,0-25,24 0,1 25,-25-25,24 25,1-25,-25 1</inkml:trace>
  <inkml:trace contextRef="#ctx0" brushRef="#br0" timeOffset="1136.065">13147 10468,'0'0,"0"0,0 0,0 0,0 0,0 0,0 0,0 0,0 24,0-24,0 25,0 0,0 0,0 0,0-1,0 1,0 0,0-25,0 25,0 0,0-1,0 1,0 0,0-25,0 25,0-25,0 25,0-25,0 0,0 0,0 0,0 0,0 0,0 0,25-25,-25 25,0-25</inkml:trace>
  <inkml:trace contextRef="#ctx0" brushRef="#br0" timeOffset="1356.0775">13147 10468,'0'-25,"0"0,0 0,0 0,0 1,25-1,-1 0,1 25,0 0,0-25,0 25,24 0,-24 0,25 0,-26 25,26-25,0 25,-1 0,-24-1,25 1,-25 0,-1 0,1 24,0-24,-25 0,0 0,0 0,0-1,0 26,-25-25,0 0,1-1,-26 1,25 0,-24 0,-1 0,0-25,1 24,-26 1,26-25,-1 25,-24-25</inkml:trace>
  <inkml:trace contextRef="#ctx0" brushRef="#br0" timeOffset="1787.1022">11336 9947,'0'0,"0"-25,0 25,0 0,0 0,0 0,0 0,0 0,0 0,0 0,0 0,0 0,0 0,0 25,-25-1,0 1,1 0,-1 25,0-1,0 26,-24-1,24 1,0 24,-25 0,26 0,-1 0,0 1,0-1,0-25,25 25,0-24,0-1,25 1,0-26,0 1,0 0,24-1,1-24,-1 0,1 0,24-1,-24 1,25-25</inkml:trace>
  <inkml:trace contextRef="#ctx0" brushRef="#br0" timeOffset="2175.1244">13569 9773,'0'-25,"0"25,24 0,-24 0,0 0,0 0,25 0,-25 0,25 0,0 25,0-25,-1 25,1 0,25-1,-1 1,-24 0,25 25,-1-26,1 26,0 0,-26-1,26 1,0 24,-26-24,1 0,0 24,0-24,0-1,-25 1,24-1,-24 26,0-26,0 1,-24 0,-1-1,0 1,0-25,0 24,1 1,-26-25,25 24,-24-24,24 0,-25 0,1 0</inkml:trace>
  <inkml:trace contextRef="#ctx0" brushRef="#br0" timeOffset="2439.1395">15032 10418,'0'0,"0"25,25-25,-25 0,25 0,-25 0,24 0,1 0,0 0,0 0,0 0,-1 0,1 0,25 0,-25 0,24 0,1 0,-25 0,24-25,1 25,-1 0,1 0</inkml:trace>
  <inkml:trace contextRef="#ctx0" brushRef="#br0" timeOffset="2892.1654">16223 10220,'0'0,"0"0,0 24,0-24,0 0,0 25,-25 0,25 0,0 0,-25-1,25 26,0-25,-25 24,25 1,-25-25,25 24,-24-24,24 0,-25 0,25 0,-25-1,25 1,0 0,0-25,0 0,0 0,0 0,0 0,0 0,0 0,0 0,25-25,-25 0,0 1,25-1,-1 0,-24 0,25-24,0-1,0 25,0-24,-1-1,1 0,0-24,0 49,0-24,-1-1,26 25,-25 0,0 1,-1 24,1 0,0 0,0 24,0-24,-1 25,1 25,0-25,-25 24,0 1,25-25,-25 24,0 1,0-1,0-24,0 25,0-25,0 24,0-24,0 0,0 0,0-1,0 1,0-25</inkml:trace>
  <inkml:trace contextRef="#ctx0" brushRef="#br0" timeOffset="3076.1759">16272 10517,'-25'0,"25"0,0 0,0 0,0 0,0 0,25 0,0 0,0 0,0 0,-1 0,26 0,-25 0,24 0,1 0,0 0,-1-25,1 25,24 0,-24-24,0 24,-1 0</inkml:trace>
  <inkml:trace contextRef="#ctx0" brushRef="#br0" timeOffset="3313.1895">17537 10170,'0'0,"-25"-25,1 25,24 0,-25 0,0 0,0 25,-24-25,24 25,0-25,0 25,0 24,1-24,-1 0,0 24,0-24,0 0,25 25,0-26,0 1,25 0,-25 0,25-25,25 25,-1-25,1 0,-1 24,26-24,-1 0,1 0,24-24,0 24,0 0,1-25,-26 25,25 0,0-25</inkml:trace>
  <inkml:trace contextRef="#ctx0" brushRef="#br0" timeOffset="11243.6431">11981 12353,'0'0,"-25"0,25 0,0-25,0 25,0-25,0 0,0 25,25-24,-25 24,25-25,-25 25,25 0,-1-25,-24 25,25 0,0-25,0 25,0 0,-1 0,-24 25,25-25,-25 0,0 25,25-25,-25 25,0-1,0 1,0 0,-25 0,25 0,0-1,-25 1,1 0,24 0,-25 0,25-1,-25 1,25-25,0 25,0-25,0 0,0 0,0 0,0 0,0 0,0 0,0 0,25 0,-25 0,25 0,-25 0,24 0,1 0,0 0,0 0,0 0,-1 25,-24-25,25 25,0-1,0-24,-25 25,25 0,-25 0,0 0,0-1,0 1,0 0,0 0,-25-25,25 25,-25-25,0 24,25-24,-25 25,1-25,-1 0,0 25,0-25,-24 0,24 0,0 0,0-25,25 25,-25 0,1-25,-1 25,0-24,0 24,25-25,-25 0</inkml:trace>
  <inkml:trace contextRef="#ctx0" brushRef="#br0" timeOffset="11735.6712">13023 12328,'25'0,"-25"0,24-25,1 25,-25-25,0 25,0 0,0-24,0 24,0-25,0 25,0-25,-25 0,25 25,-24 0,-1-25,0 25,0 0,0 0,1 0,-1 0,0 0,0 25,0-25,25 25,-24 0,-1-25,25 25,-25-1,25 1,-25 0,25 0,0 0,0-1,0 1,25-25,-25 25,0-25,25 25,-25-25,25 25,-25-25,24 0,1 0,-25 0,25-25,0 25,0 0,-25-25,24 25,1-25,-25 25,25-25,0 1,-25 24,25-25,-25 0,0 25,24-25,-24 25,0 0,0-25,0 25,0 0,0 25,0-25,0 0,0 25,0 0,0 0,0-1,0 26,0-25,0 24,0-24,0 25,-24-25,24 24,0-24,0 0,-25 24,25-24,0 0,0 0,0 0,0-1,0-24,0 25,0-25,25 0</inkml:trace>
  <inkml:trace contextRef="#ctx0" brushRef="#br0" timeOffset="11959.684">13717 12477,'25'-25,"-25"25,25 0,-25 0,25 0,0 0,-25 0,24 0,1 0,0-25,-25 25,50 0,-26 0,1 0,0 0,0 0,24-25,-24 25,25 0,-25 0,-1 0,1 0,0-24,25 24,-50 0,24 0,1 0,-25 0,0 0</inkml:trace>
  <inkml:trace contextRef="#ctx0" brushRef="#br0" timeOffset="19349.1067">14784 12204,'0'0,"0"0,0-25,0 25,0 0,0-25,25 25,-25 0,25-25,-1 25,1-24,0 24,0 0,0-25,-1 25,1 0,0-25,0 25,0 0,-25 0,24 0,1 0,-25 25,25-25,-25 0,0 25,0-1,0-24,0 25,0 0,0 0,-25 0,0-25,25 25,-24-1,-1 1,0 0,25-25,-25 25,25-25,-25 25,25-25,0 0,0 0,0 0,0 0,0 0,0 0,0 0,0 0,25 0,-25 0,25 0,-25 0,25 0,0 0,-25 0,24 0,1 0,0 24,0-24,0 0,-1 25,-24-25,25 25,-25 0,0 0,25-25,-25 24,0 1,0 0,0 0,-25-25,25 25,-25-1,25-24,-24 25,-1-25,0 25,0-25,0 0,1 25,-26-25,25 0,0 0,-24 0,24 0,0 0,0 0,1 0,-1-25,25 25</inkml:trace>
  <inkml:trace contextRef="#ctx0" brushRef="#br0" timeOffset="19737.1289">15627 11906,'0'0,"0"0,0 25,0-25,0 0,0 0,0 0,0 25,-25-25,25 25,0-1,-24 1,24 0,-25 0,25 24,0-24,0 0,0 0,0 0,0 0,0-1,0-24,25 25,-25-25,24 25,1-25,0 0,0 0,0 0,0 0,-1 0,1 0,0-25,0 25,0 0,-1-25,1 25,0-24,0-1,0 25,-25-25,24 0,-24 25,25-25,-25 0,0 25,0 0,0-24,0 24,0 0,0 24,0-24,-25 25,25 0,0 0,-24 0,24 24,-25 1,0 0,25-1,-25 1,25 24,-25-24</inkml:trace>
  <inkml:trace contextRef="#ctx0" brushRef="#br0" timeOffset="20193.155">11708 14436,'0'0,"0"0,0 25,0-25,0 0,0 0,0 0,25 0,-25-25,25 25,-25 0,25 0,-1 0,1 0,0 0,0 0,-25 0,25 0</inkml:trace>
  <inkml:trace contextRef="#ctx0" brushRef="#br0" timeOffset="20357.1643">11683 14660,'0'24,"0"-24,0 0,0 0,0 0,25 0,-25 0,25 0,0 0,0 0,-25 0,24 0,1-24,25 24,-25 0,-1-25,1 25,25 0</inkml:trace>
  <inkml:trace contextRef="#ctx0" brushRef="#br0" timeOffset="22097.2639">13048 13940,'0'0,"24"0,-24 0,25-25,0 25,0 0,0-24,24 24,-24 0,25-25,-26 25,26-25,-25 25,24-25,-24 25,0 0,0-25</inkml:trace>
  <inkml:trace contextRef="#ctx0" brushRef="#br0" timeOffset="22585.2918">12973 13990,'-25'0,"1"0,24 0,-25 0,25 0,0 0,-25 0,25 0,0 0,0 0,0 0,0 0,0 0,0 0,0 0,0 0,0 25,25-25,-25 24,0-24,0 25,0 0,0 0,0 0,0-1,0 1,0 0,-25 0,25 0,0-1,-25 1,25 0,0-25,0 25,0 0,0-25,0 0,-25 25,25-25,0 0,0 0,0 0,0 0,0 0,25-25,-25 25,0 0,25 0,-25-25,25 25,-25-25,25 25,-1-25,-24 25,25-25,0 25,0-24,0 24,-1 0,1-25,25 25,-25 0,-1 0,1 0,0 0,0 0,0 25,-1-25,1 24,0 1,-25-25,25 25,-25 0,0 0,0 0,0-1,-25 1,25 0,-25 0,0 0,1-1,-1 1,-25-25,25 25,-24 0,24-25,-25 25,1-25,-1 0,25 24,-24-24,24 0,-25 0,26 0,-26 0,25 0</inkml:trace>
  <inkml:trace contextRef="#ctx0" brushRef="#br0" timeOffset="27065.548">13717 13866,'0'0,"0"-25,0 25,0 0,0 0,0 0,0 0,0 25,25-25,-25 0,25 25,0-1,-25-24,49 25,-24 0,0 0,0 0,0-1,24 1,-24 0,0 0,0 0,-1-1,1 1,0 0,-25-25,25 25,-25-25,25 25,-25-25</inkml:trace>
  <inkml:trace contextRef="#ctx0" brushRef="#br0" timeOffset="27281.5604">14189 13940,'0'-25,"-25"25,25 0,0 0,-25 0,25 0,-25 0,25 0,0 0,-25 0,25 0,-24 25,-1-25,25 25,-25 0,0 0,0-1,1 1,24 0,-25 25,0-26,0 26,0-25,25 0,-24 24,-1-24,0 0,25 0,-25 0,25-1</inkml:trace>
  <inkml:trace contextRef="#ctx0" brushRef="#br0" timeOffset="27824.5914">14486 13891,'25'0,"-25"0,25-25,-25 25,25 0,-25 0,25 0,-25 0,24 0,-24 0,25 0,-25 0,25 0,-25 0,25 25,-25-25,25 24,-25 1,0-25,0 25,0 0,0 0,-25-1,25 26,0-25,0 0,-25-1,25 1,0 0,-25 0,25-25,0 25,0-25,0 0,0 24,0-24,0 0,0 0,0 0,25 0,-25 0,25 0,-25 0,25 0,-1-24,1 24,0-25,0 25,0-25,24 0,-24 0,0 25,0-24,-1-1,1 0,0 0,-25 0,25 25,-25-24,0-1,0 25,0-25,0 25,-25 0,25-25,-25 25,25 0,0 0,-25 0,25 25,-24-25,24 0,0 25,0 0,0-25,0 24,0 1,0 0,24 0,-24 0,25 24,0-24,0 0,-25 0,25-1,-1 1,1 25,0-25,0 0,-25-1,25 1,-25 0,0-25,24 25,-24 0,0-25,0 24,-24-24,-1 25,25-25,-25 0,0 0,0 25,1-25</inkml:trace>
  <inkml:trace contextRef="#ctx0" brushRef="#br0" timeOffset="27977.6002">15082 13915,'24'0,"1"-24,25 24,-25-25,-1 25,26-25,0 25,-26-25,26 25,0-25,-1 25,1-24,-1 24,1-25</inkml:trace>
  <inkml:trace contextRef="#ctx0" brushRef="#br0" timeOffset="28149.61">16123 13841,'-24'0,"24"0,0 25,0-25,0 0,0 0,24 0,-24 0,25 0,0 0,-25 0,25 0,0 0,-1 0,1 0,0 0</inkml:trace>
  <inkml:trace contextRef="#ctx0" brushRef="#br0" timeOffset="28313.6194">16148 14114,'0'25,"-25"-25,25 24,0-24,0 0,0 25,25-25,-25 0,25 0,0 0,-25 0,25 0,24 0,-24-25,0 25,24-24</inkml:trace>
  <inkml:trace contextRef="#ctx0" brushRef="#br0" timeOffset="28537.6322">16917 13643,'-25'0,"25"0,0 24,0-24,0 0,0 25,-24 0,24 0,0 0,0-1,0 1,0 0,0 25,24-26,-24 26,0 0,25-26,-25 26,0-25,25 24,-25-24,0 0,25 0,-25 0,0-1,25 1,-25-25,0 25</inkml:trace>
  <inkml:trace contextRef="#ctx0" brushRef="#br0" timeOffset="29017.6597">17264 13841,'0'-25,"0"25,0-25,0 25,0-24,0 24,25 0,-25 0,0 0,25 0,-25 0,0 0,25 24,-25-24,25 25,-25 0,0-25,0 25,0 0,0-1,0 1,0 0,0 25,-25-26,25 1,0 0,-25 0,25 0,-25-25,25 24,0 1,0-25,0 25,0-25,0 0,0 0,25 0,-25 0,25 0,0 0,-1 0,1-25,0 25,0-25,24 1,-24 24,25-25,-1 0,-24 0,0 0,25 1,-25-1,-1-25,1 25,0 1,-25-1,25 0,-25 25,0-25,0 0,0 25,0 0,0-24,0 24,0 0,0 24,0-24,0 0,0 25,-25-25,25 25,0 0,0 0,0-1,0 1,0 0,0 25,25-26,-25 1,0 0,25 0,-25 0,0-1,24 1,-24 0,0-25,0 25,0-25,0 25,0-25,0 0,0 24,-24-24</inkml:trace>
  <inkml:trace contextRef="#ctx0" brushRef="#br0" timeOffset="29176.6688">17885 13667,'0'-24,"24"-1,1-25,0 25,0 25,0-24,-1-1,1 25,0-25,25 25,-26 0,1 0,0 0,25 0,-26 0,1 0,0 0,0 0,0 0</inkml:trace>
  <inkml:trace contextRef="#ctx0" brushRef="#br0" timeOffset="29481.6862">16892 14734,'0'25,"0"-25,0 0,25 0,0 0,0 0,0 0,24-25,-24 25,49 0,-24-25,24 0,-24 25,24-24,26 24,-26-25,0 0,26 25,-26-25,1 0,-1 25,25-24,-24-1,-1 25,-24-25,24 25,-24-25,-1 25,1-25,-1 25,-24 0,0 0,-25-24,0 24,0 0,0 0,-25 24</inkml:trace>
  <inkml:trace contextRef="#ctx0" brushRef="#br0" timeOffset="30581.7491">22201 7714,'0'0,"24"-25,-24 1,25 24,-25-25,0 25,0-25,25 25,-25 0,0-25,0 25,0 0,0 0,0 0,0 0,0 0,0 0,25 0,-25 0,0 0,0 0,25-25,-25 25,24 0,26 0,-25-24,24 24,1-25,0 25,24-25,0 0,1 0,-1 1,1-1,-1 0,1 0,-1 0</inkml:trace>
  <inkml:trace contextRef="#ctx0" brushRef="#br0" timeOffset="30792.7612">22597 7590,'-24'0,"-1"25,25-25,-25 0,25 0,0 0,25 0,-25 0,25 0,-1 0,26-25,-25 25,24-25,26 25,-26-24,26 24,-1-25,1 0,-1 0,1 0,-1 25,25-24,-24-1</inkml:trace>
  <inkml:trace contextRef="#ctx0" brushRef="#br0" timeOffset="43451.4853">5656 11212,'0'0,"0"0,-25 0,25 0,0 0,0 0,0 0,0 0,0 0,-25 0,25 0,0 0,0 0,0 0,0 0,0 0,0 0,0 0,0 0,0 0,25 0,-25 0,0 25,25-25,-25 0,25 0,-25 0,24 0,1 0,0 0,0 0,0 0,24 0,-24 0,0-25,24 25,-24 0,0 0,25-25,-26 25,1 0,0 0,25-25,-25 25,-1 0,1 0,25-25,-25 25</inkml:trace>
  <inkml:trace contextRef="#ctx0" brushRef="#br0" timeOffset="44335.5358">6450 9029,'0'-25,"0"25,0-25,0 25,0-25,0 25,0 0,0-24,0 24,0 0,0-25,0 25,0 0,0-25,0 25,0 0,0 0,0 0,0 0,24-25,-24 25,0 0,25 0,-25 0,25 0,-25 0,25 0,0 0,-1-25,1 25,0 0,0 0,24 0,-24-24,0 24,25-25,-1 25,-24 0,25-25,-1 0,1 25,-25-25,24 25,1-24,0 24,-1-25,1 25,-25-25,24 25,1-25,-25 25,-1-25,1 25,0 0,0 0,0-24,-25 24,24 0,-24 0,0 0,0 0,0 0,0 0,0 0,0 0,0 0,0 0,0 0,0 0,0 0,0 0,0 0,0 0,0 24,0-24,0 0,0 0</inkml:trace>
  <inkml:trace contextRef="#ctx0" brushRef="#br0" timeOffset="45259.5887">7293 15429,'25'0,"24"0,-24 0,25 0,-25 0,24 0,1 0,-25 0,24 0,1 0,-1 0,1 0,-25-25,24 25,1 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11:19.793"/>
    </inkml:context>
    <inkml:brush xml:id="br0">
      <inkml:brushProperty name="width" value="0.05292" units="cm"/>
      <inkml:brushProperty name="height" value="0.05292" units="cm"/>
      <inkml:brushProperty name="color" value="#FF0000"/>
    </inkml:brush>
  </inkml:definitions>
  <inkml:trace contextRef="#ctx0" brushRef="#br0">13767 3200,'0'-25,"-25"25,25-25,0 25,-25 0,25 0,0-25,0 25,0 0,0 0,-24 0,24 0,0 0,0 0,0 25,0-25,0 0,24 25,-24 0,0-25,25 25,-25-1,0 1,25-25,-25 25,25-25,-25 25,25-25,-25 0,24 25,1-25,-25 0,25 0,0 0,0-25,-25 25,24-25,1 25,0-25,0 25,0-25,-1 1,1 24,0-25,0 0,0 25,-1-25,1 0,0 25,25 0,-26-24,1 24,0 0,0 0,0 0,-1 0,1 0,0 0,-25 24,25-24,0 0,0 25,-1-25,-24 25,25-25,0 0,-25 25,25-25,0 0,-25 25,24-25,1 0,-25 0,25 0,0 0,-25 0,25 0,-1 0,-24 0,25 0,0 0,0-25,-25 25,25-25,-1 25,1-25,0 25,0 0,0-25,-1 25,1 0,0 0,0-24,0 24,-1 0,1 0,-25 0,25 0,0 0,-25 24,25-24,-25 0,24 25,-24-25,25 0,-25 25,25-25,-25 25,25-25,-25 0,25 25,-25-25,24 0,-24 0,25 0,0 0,0 0,0 0,-1 0,1-25,0 25,25-25,-25 25,-1-25,26 25,0-25,-26 25,26 0,0-24,-26 24,26 0,-25 0,24-25,-24 25,0 0,0 0,-25 0,25 25,-1-25,-24 0,0 0,0 0,0 24</inkml:trace>
  <inkml:trace contextRef="#ctx0" brushRef="#br0" timeOffset="660.0377">16322 3200,'0'0,"0"-25,0 25,0-25,0 25,0-25,0 25,0 0,0 0,0 0,0 0,0 0,-25 0,25 0,0 0,0 0,0 0,0 25,25-25,-25 25,25-25,-25 25,0-25,24 25,-24-25,25 0,0 0,-25 24,25-24,-25 0,25 0,-1 0,-24 0,25-24,0 24,-25 0,25 0,0-25,-1 25,1-25,-25 0,25 25,0-25,0 25,-25-24,25 24,-1 0,-24-25,25 25,-25 0,25 0,-25-25,25 25,-25 0,0 25,25-25,-25 0,0 25,0-25,24 24,-24-24,0 0,25 25,-25-25,0 25,25-25,-25 0,0 25,25-25,-25 0,25 25,-25-25,24 0,-24 0,25 0,0 0,-25 0,25 0,0-25,-1 25,1 0,0-25,0 25,0-25,-1 25,1 0,0-25,-25 25,25 0,0 0,-25 0,24 0,-24 0,0 0,0 0,0 0,0 0,0 0</inkml:trace>
  <inkml:trace contextRef="#ctx0" brushRef="#br0" timeOffset="1212.0693">17810 3026,'0'0,"0"0,0 0,0 0,0 0,-25 0,25 0,0 0,0 0,0 0,0 0,0 0,0 0,0 0,0 25,0-25,0 25,25-25,-25 25,0-25,25 24,-25-24,0 25,0-25,25 0,-25 25,0-25,25 0,-25 0,0 0,24 0,-24 0,0 0,25 0,-25 0,25-25,-25 25,25 0,0-25,-25 25,24-24,-24 24,25-25,-25 25,25-25,-25 25,25 0,-25-25,25 25,-25 0,24 0,-24 0,25 0,-25 0,0 25,25-25,-25 0,25 0,0 0,-25 25,24-25,1 0,-25 25,25-25,0 0,0 24,-1-24,1 0,0 0,25 0,-26 0</inkml:trace>
  <inkml:trace contextRef="#ctx0" brushRef="#br0" timeOffset="3663.2095">16793 2406,'0'0,"-25"0,25-25,0 25,0 0,0-25,-24 25,24 0,-25-24,25 24,0 0,-25-25,25 25,-25 0,25 0,-25-25,25 25,-25 0,1 0,24 0,-25 0,0 0,25 0,-25 25,0-25,25 0,-24 0,-1 25,25-25,-25 24,0 1,25 0,-25-25,1 25,24 0,-25-1,25 1,-25 0,25 0,0 0,-25-1,25 1,0 25,0-25,0 0,0-1,0 1,0 0,0 0,0 24,0-24,0 0,25 0,-25 0,25-1,-25 1,25 25,-1-25,1-1,0 1,0 0,0-25,-1 25,1 0,25-1,-25-24,24 25,-24-25,25 25,-1-25,1 0,0 25,-26-25,51 0,-50-25,24 25,1 0,-1-25,1 25,0-25,-1 1,1 24,-1-25,1 0,-25 0,0 0,24 1,-24-1,0 0,0 0,-1 0,-24 1,25-26,-25 25,25-24,-25 24,0-25,0 1,0 24,0-25,0 0,-25 1,0 24,1-25,-1 1,0 24,0-25,-24 26,24-1,-25 0,1 0,-1 0,0 25,-24-24,24 24,-24 0,24 0,-24 0,0 0,24 24,-24-24,24 25,-25 0,26 0,-1-25,1 25</inkml:trace>
  <inkml:trace contextRef="#ctx0" brushRef="#br0" timeOffset="4303.2461">17909 2084,'0'0,"-24"-25,24 25,-25 0,0-25,25 25,-25 0,0 0,1 0,-26 0,25 0,0 0,0 25,-24 0,24-25,-25 24,26 1,-1 25,-25-25,25-1,1 26,-1 0,0-26,0 26,25 0,-25-1,25 26,-24-26,24 1,0 0,0-1,24 1,-24-1,25 1,0 0,0-26,0 26,-1 0,1-26,0 1,25 0,-1 0,-24-25,25 25,-1-25,1 0,0 0,-1 0,1 0,-1 0,1 0,0-25,-26 25,26-25,0 25,-1-25,-24 0,25 1,-26-26,1 25,25 0,-25-24,-1 24,1-25,0 1,0 24,0-25,-1 1,-24-1,25 0,-25 1,0-1,-25 1,1-1,24 0,-25 26,0-26,-25 25,26-24,-26 24,0 0,1 25,-1-25,1 25,-26 0,1 0,-1 0,1 0,0 25,-1 0,-24 0,24 24,1 1</inkml:trace>
  <inkml:trace contextRef="#ctx0" brushRef="#br0" timeOffset="13441.7688">13246 8533,'0'-25,"-25"25,25-25,0 25,-25-25,25 25,0 0,0 0,0 0,-24 0,24 0,0 0,0 0,0 0,0 0,0 0,0 0,0 0,0 0,0 0,0 25,0-25,0 25,0 0,0 0,0-1,0 1,0 0,0 25,0-26,0 1,0 0,0 0,0 0,0-1,0 1,0 0,0-25,0 25,0-25,0 0,0 25,0-25,0 0,0 0,0-25,0 25,0 0,0-25,0 25,0-25,0 0,0 1,0-1,0-25,0 25,0 1,0-26,0 0,0 26,0-26,0 25,0-24,24 24,-24-25,25 25,-25 1,25-1,0 0,0 0,-1 0,-24 25,50-24,-25 24,0 0,-1 0,1 0,0 0,0 0,0 0,0 0,-1 0,-24 0,25 24</inkml:trace>
  <inkml:trace contextRef="#ctx0" brushRef="#br0" timeOffset="13629.7796">13246 8657,'0'0,"0"25,0-25,25 0,-25 0,25 0,-25 0,24 0,-24 0,25 0,0 0,0 0,0-25,-1 25,1-25,25 25,-25-25,0 0</inkml:trace>
  <inkml:trace contextRef="#ctx0" brushRef="#br0" timeOffset="13866.7931">13891 8210,'0'0,"0"0,0 0,0 0,0 0,0 0,0 0,0 25,0-25,0 25,0-25,0 25,25 0,-25-1,0 1,0 25,0-25,0-1,0 1,0 0,0 0,0 0,0-1,0 1,0 0,0 0,0-25,0 25,25-25,-25 0,0 24,0-24</inkml:trace>
  <inkml:trace contextRef="#ctx0" brushRef="#br0" timeOffset="14169.8105">13841 8161,'0'0,"25"0,-25 0,25-25,-25 25,25 0,-25 0,25 0,-1-25,1 25,0 0,0 0,0 0,24 0,-24 25,25-25,-26 25,1-25,0 25,25-1,-26 1,-24 0,25 0,0 0,-25-1,0 1,0 25,0-25,0-1,0 1,-25 25,25-25,-25-1,1 1,-1 25,0-25,0-1,-24 1,24 0,0-25,-25 25,26 0,-1-25,-25 0</inkml:trace>
  <inkml:trace contextRef="#ctx0" brushRef="#br0" timeOffset="14714.8416">12924 8161,'0'0,"0"0,0 0,0 0,0 0,0 0,0 0,-25 0,25 0,-25 25,25-25,-25 24,25 26,-25-25,25 24,-24-24,24 25,0-1,-25 26,25-26,0 26,0-26,0 26,0-1,0-24,0-1,0 26,25-25,-25-1,24-24,1 25,-25-26,25 1,25 0,-26 0,1-25,25 25,-1-25,1 0,0 0</inkml:trace>
  <inkml:trace contextRef="#ctx0" brushRef="#br0" timeOffset="15101.8638">14164 7813,'25'0,"-25"0,24-24,-24 24,0 0,25 0,-25 0,25 0,0 0,-25 0,25 0,-1 24,1-24,-25 25,25 25,0-25,0 24,-1-24,1 25,0-1,-25 1,25 24,0-24,-25 0,25 24,-25-24,0 24,0 0,-25 1,0-26,0 26,0-1,0-24,1 24,-26-24,25 0,-24-1</inkml:trace>
  <inkml:trace contextRef="#ctx0" brushRef="#br0" timeOffset="17690.0118">14784 8359,'0'0,"-25"0,25 0,-25 0,25 0,-24 0,24 0,0 0,0 0,0 0,0 0,0 0,0 0,0 0,0 0,0 0,24 0,-24 0,25 0,0 0,0 0,0 0,24-25,-24 25,25 0,-26 0,1-24,25 24,-25 0,-1-25,26 25,-25 0,0-25,-1 25</inkml:trace>
  <inkml:trace contextRef="#ctx0" brushRef="#br0" timeOffset="18214.0418">15875 7937,'0'0,"25"0,-25-24,0 24,0 0,25 0,-25 0,0 0,0 0,0 0,0 0,0 0,0 0,0 0,0 0,0 0,-25-25,25 25,-25 0,25 0,0 0,-24 0,24 0,-25 0,25 0,-25 0,25 0,-25 0,25 0,-25 0,25 0,0 0,-24 0,24 0,0 0,0 0,0 0,0 0,0 0,0 0,0 0,0 0,0 0,-25 0,25 0,0 0,0 0,0 0,0 0,0 0,0 25,0-25,0 24,0 1,0 0,0 0,0 0,0 24,-25-24,25 25,-25-1,25-24,0 25,-25-1,25-24,0 25,0-1,0-24,0 0,0 25,0-26,0-24,0 25,25 0,-25-25,25 25,0-25,-25 25,25-25,-1 0,1 0,0 0,-25 0,50 0,-26 0,1-25,0 25,0-25,0 0,-1 25,1-25,0 1,0-1,0 0,-1 0</inkml:trace>
  <inkml:trace contextRef="#ctx0" brushRef="#br0" timeOffset="18394.0521">15727 8260,'0'0,"0"0,0 0,0 0,0 0,0 0,24-25,-24 25,25 0,0-25,0 25,0 0,-1-24,1 24,25 0,-25-25,-1 25,1-25,25 25,-25 0,-1 0</inkml:trace>
  <inkml:trace contextRef="#ctx0" brushRef="#br0" timeOffset="18885.0802">13023 9550,'-25'0,"25"0,0 0,0 0,0 0,0-25,0 25,25 0,-25 0,25 0,-1-25,1 25,0 0,25 0,-1-25,1 25,-1-24,26 24,-1-25,1 0,24 25,0-25,0 0,1 1,24-1,-25 0,25 0,0 0,25 1,-25-1,25 0,-25 0,0 0,24 1,-24-1,0 0,0 0,1 0,-1 0,-25 1,0 24,0-25,0 0,1 0,-26 25,0-25,1 25,-26-24,1 24,0 0,-1 0,-24 0,0 0,-25 0,0 0,0 0</inkml:trace>
  <inkml:trace contextRef="#ctx0" brushRef="#br0" timeOffset="19230.0999">14561 9649,'0'0,"0"0,0 0,0 0,25 0,-25 0,0-25,24 25,-24 0,25 0,0 0,-25 0,25-25,0 25,-1 0,1 0,0-24,0 24,0 0,-1 0,1 0,-25-25,25 25,-25 0,25 0,-25 0</inkml:trace>
  <inkml:trace contextRef="#ctx0" brushRef="#br0" timeOffset="19578.1198">14461 9723,'25'0,"-25"0,0 0,0 0,0 0,0 0,0 0,0 0,0 0,0 0,0 0,0 25,0-25,0 25,-25-25,25 25,-24 0,24-1,-25 26,0-25,25 0,-25 24,25-24,-25 0,25 25,0-26,0 1,0 25,0-25,0-25,0 24,25 1,-25 0,25-25,0 0,-25 25,25-25,-1 0,1 0,0 0,25 0,-25 0,-1-25,1 25,0-25,25 25,-26-25,1 1,0 24,0-25,0 0,-1 0,-24 0</inkml:trace>
  <inkml:trace contextRef="#ctx0" brushRef="#br0" timeOffset="19746.1294">14313 10046,'0'0,"-25"0,25 0,0 0,0 0,0 0,0 0,0 0,25-25,-25 25,24 0,1-25,25 25,-25-25,24 1,-24 24,25-25,-1 0</inkml:trace>
  <inkml:trace contextRef="#ctx0" brushRef="#br0" timeOffset="26971.5427">12998 11534,'0'0,"-25"0,25 0,-25 0,25 0,0-25,-24 25,24 0,0 0,0 0,0-24,0 24,0 0,0 0,0-25,24 25,-24 0,25-25,-25 25,25-25,-25 25,25-25,0 25,-1 0,1 0,0 0,0 0,0 0,-1 0,-24 0,25 25,0 0,0-25,-25 25,25 0,-25-1,0 1,0 0,0 0,0 24,-25-24,25 0,-25 25,0-26,0 1,1 0,24 0,-25 0,0-1,0 1,0-25,1 0,24 25,-25-25,0 0,25-25,-25 25,25 0,0-25,-25 25,25-24,0-1,0 25,0-25,0 0,25 25,-25-25,25 25,-25-24,25 24,0 0,-25 0,24 0,1 0,0 24,0-24,0 0,-1 25,1-25,0 25,0-25,-25 0,25 25,-1-25,-24 0,25 0,0 0,-25 25</inkml:trace>
  <inkml:trace contextRef="#ctx0" brushRef="#br0" timeOffset="27303.5617">13618 11261,'0'0,"0"0,0 0,0 0,0 0,0 0,0 0,0 0,0 0,0 0,0 0,0 0,0-24,0 24,25 0,-25 0,25 0,0-25,-25 25,24 0,-24 0,25-25,-25 25,25 0,-25 0,0 25,25-25,-25 25,0-25,25 24,-25 1,0 0,24 0,-24 24,0-24,0 25,0-25,0 24,0 1,0-25,0 24,0 1,-24-25,24 24,0-24,0 0,0 24,0-49,0 25,0 0,-25-25,25 0,0 0,0 0,0 0</inkml:trace>
  <inkml:trace contextRef="#ctx0" brushRef="#br0" timeOffset="27451.5701">13643 11733,'0'-25,"0"25,0-25,0 25,25 0,-25-25,25 25,-25-25,24 25,1-24,0-1,0 25,0-25,-1 0,1 0,0 1,25-1,-26 0,26-25,-25 26,0-1</inkml:trace>
  <inkml:trace contextRef="#ctx0" brushRef="#br0" timeOffset="28455.6276">3200 10889,'-25'25,"25"-25,-24 0,-1 0,25 0,-25 0,25 0,0 0,0 0,0 0,0 0,0 0,25 0,-25 0,25-25,-25 25,24 0,26-25,-25 1,0 24,24-25,-24 0,25 0,-26 25,26-25,-25 1,0 24,24-25,-24 25,0 0,-25-25,25 25,-1 0,-24 0,25 0,-25 0</inkml:trace>
  <inkml:trace contextRef="#ctx0" brushRef="#br0" timeOffset="29273.6743">2059 15528,'-25'0,"25"0,-24 0,24-25,-25 25,25 0,0 0,-25 0,25 0,0 0,0 0,0 0,0-25,0 25,0 0,25 0,-25 0,0 0,25-25,-1 25,-24-24,25 24,0-25,0 25,24-25,-24 25,0-25,0 25,0 0,24-25,-24 25,0-25,0 25,-1 0,1-24,0 24,0 0,-25-25,25 25,-25 0,24 0,-24 0,0 0,0 0,0 0,0 0,0 0,0 0,0 0,0 0,0 0,0 0,0 0,0 0,0 0,0 0,0 0,0 0,0 0,0 0,0 0</inkml:trace>
  <inkml:trace contextRef="#ctx0" brushRef="#br0" timeOffset="30773.7601">14387 11286,'0'25,"0"-25,0 0,0 0,0 0,0 0,0 0,25 0,-25 0,25 0,-1 0,-24-25,25 25,0 0,0 0,0-25,24 25,-24 0,0-24,0 24,0 0,-25 0,24-25,1 25,-25 0,25 0,-25 0,0 0,0 0,0 0,0 0,0 0,0 0,0 0,-25 25,25-25,-25 0,1 0,-1 24,0-24,0 25,0-25,1 0,-1 25,0-25,0 25,0-25,0 25,1-25,-1 0,0 24,25-24,-25 0,25 0,0 0,0 25,0-25,0 0,0 0,25 0,-25-25,25 25,0 0,-1 0,1-24,0 24,0 0,0-25,0 25,-1-25,1 25,0-25,0 25,0 0,-25 0,24 0</inkml:trace>
  <inkml:trace contextRef="#ctx0" brushRef="#br0" timeOffset="32067.8342">15082 10988,'0'0,"0"0,0 0,0 0,0 0,0 0,0 25,0-25,0 25,0 0,0-25,0 49,0-24,0 0,0 0,0 25,0-26,0 26,0 0,0-26,0 26,0-25,0 0,0 24,0-24,0 0,0 0,0-1,0-24,0 25,0-25,0 25</inkml:trace>
  <inkml:trace contextRef="#ctx0" brushRef="#br0" timeOffset="32452.8562">15330 11162,'0'-25,"0"25,0 0,0-25,0 25,24 0,-24-24,0 24,25 0,-25-25,25 25,-25 0,25 0,0 0,-25 0,24 0,-24 25,25-25,-25 24,25-24,-25 25,25 0,-25-25,0 25,0 0,0 0,-25-1,25 26,-25-25,0 0,25-1,-24 26,-1-25,0 0,25-1,-25 1,25 0,-25 0,25-25,-24 0,24 25,0-25,0 0,0 0,0 0,24 0,1 0,-25-25,25 25,0 0,0-25,-1 25,1-25,0 25,25-25,-26 25,26-24,-25 24,25-25,-26 25,26-25,-25 25,24-25,-24 25,0 0,0 0,-25-25,25 25</inkml:trace>
  <inkml:trace contextRef="#ctx0" brushRef="#br0" timeOffset="32928.8834">12254 12799,'0'0,"0"0,0-25,0 25,25 0,-25 0,24-24,1 24,0 0,0-25,0 25,24-25,1 25,0-25,-1 25,26-25,-26 1,26-1,-1 25,25-25,-24 0,24 0,0-24,0 24,0 0,26 0,-26 1,25-26,-25 25,25-24,0 24,0-25,-25 25,25-24,0 24,-24-25,24 25,-25-24,25 24,-25 0,-25-24,26 24,-26 0,0 0,1 0,-1 1,-24 24,0-25,-1 0,-24 25,25 0,-50-25,24 25,-24 0,0 0,0 0,0 25</inkml:trace>
  <inkml:trace contextRef="#ctx0" brushRef="#br0" timeOffset="33241.9013">14015 12725,'0'0,"25"0,-25 0,0 0,0 0,0 25,0-25,25 0,-25 24,0 1,0-25,0 25,0 0,24 0,-24 24,0-24,0 0,0 0,0 24,0-24,0 0,0 0,0 24,0-24,0 0,0 0,0-25,0 25</inkml:trace>
  <inkml:trace contextRef="#ctx0" brushRef="#br0" timeOffset="33653.9249">14412 12799,'0'-25,"0"25,0-24,25 24,-25 0,0-25,24 25,-24 0,25 0,-25-25,25 25,-25 0,25 0,0 0,-25 0,25 0,-25 0,24 25,-24-25,25 25,-25-25,0 24,0-24,0 25,0 0,0 0,0 0,0-1,0 1,-25 0,25 0,-24 0,24-1,-25 1,25 0,0-25,-25 25,25-25,0 25,0-25,0 0,0 0,25 0,-25 0,25-25,-25 25,24 0,1-25,0 0,25 25,-26-25,1 25,25-24,-1-1,-24 0,25 0,-1 25,1-25,0 1,-1-1,-24 25,25-25,-26 0,26 25,-25-25,-25 25,25-24,-1 24,-24 0,0 0,0 0,0 0,0 0</inkml:trace>
  <inkml:trace contextRef="#ctx0" brushRef="#br0" timeOffset="35231.0151">16669 11311,'0'25,"0"-25,0 0,0 0,0 0,0 0,0 0,25 0,-25 0,25 0,-25-25,25 25,-1 0,1-25,0 25,0 0,0-25,-1 25,1-24,0 24,0 0,-25-25,25 25</inkml:trace>
  <inkml:trace contextRef="#ctx0" brushRef="#br0" timeOffset="35393.0244">16744 11509,'-25'0,"25"25,0-25,0 0,0 0,0 0,0 0,25 0,-25 0,24-25,-24 25,25 0,0-24,0 24,0 0,-1-25,1 25,0-25</inkml:trace>
  <inkml:trace contextRef="#ctx0" brushRef="#br0" timeOffset="39415.2544">17885 10269,'0'0,"-25"0,25 0,0 0,0 0,0 0,0 0,0 0,0 0,0 25,0-25,-25 0,25 25,0-25,0 25,0-25,0 24,0 1,0 0,0 0,0 0,0-1,0 1,0 0,0 0,0 0,0-1,0 1,0 0,0 0,0 0,0-1,-25 1,25-25,0 25,0 0,0-25,0 25</inkml:trace>
  <inkml:trace contextRef="#ctx0" brushRef="#br0" timeOffset="39747.2734">18133 10269,'0'-25,"0"25,0 0,0 0,0 0,0 0,0 0,0 0,0 25,0-25,0 0,0 25,-25-25,25 25,0-25,0 25,0-1,0-24,25 25,-25-25,24 25,1 0,0-25,0 25,0-25,-1 24,1-24,0 25,0-25,-25 25,25-25,-1 25,1-25,-25 0,0 25,25-25,-25 24,0-24,0 0,0 25,0-25,0 0,-25 25,25-25,-25 0,25 25,-24-25,-1 0,0 0,0 0,0 0</inkml:trace>
  <inkml:trace contextRef="#ctx0" brushRef="#br0" timeOffset="39924.2835">18157 10319,'25'-25,"-25"25,25-25,0 25,-25-25,25 25,-1-24,1 24,0-25,0 25,24-25,-24 0,0 25,25-25,-26 1,26 24,-25-25,0 25,24 0,-24-25,0 25</inkml:trace>
  <inkml:trace contextRef="#ctx0" brushRef="#br0" timeOffset="40243.3018">17785 11038,'25'0,"-25"0,25 0,-25 0,25 0,0 0,-1-25,1 25,0-25,25 25,-1-24,1-1,-1 0,1 25,0-25,24 0,-24 1,24-1,-24 25,-1-25,1 0,-1 25,1-25,0 25,-26 0,1-24,0 24,0 0,0 0,-25 0,0 0,0 0,0 0</inkml:trace>
  <inkml:trace contextRef="#ctx0" brushRef="#br0" timeOffset="40475.315">18207 11162,'0'25,"0"-25,0 25,0-25,0 0,0 25,0-25,0 24,0 1,0-25,0 25,0 0,0 0,0-1,0 1,0 0,0 25,0-26,0 1,0 0,25 0,-25 0,0-1,0 1,0 0,0 0,25 0,-25-25</inkml:trace>
  <inkml:trace contextRef="#ctx0" brushRef="#br0" timeOffset="40856.3368">18480 11311,'0'0,"25"-25,-25 25,0-25,24 25,-24 0,25-24,-25 24,25 0,0-25,-25 25,25 0,-1 0,1 0,-25 0,25 25,-25-25,25 24,-25-24,0 25,0 0,0-25,0 25,0 0,0 24,-25-24,0 0,25 0,-25-1,1 1,-1 0,25 0,-25 0,25-1,-25-24,25 25,0-25,0 0,0 0,0 0,25 0,-25 0,25-25,0 25,-1-24,1 24,25-25,-25 0,-1 0,26 25,-25-25,25 1,-1-1,-24 25,25-25,-1 0,1 0,-25 25,24-24,-24 24,0-25,0 25,-1-25,-24 25,25 0</inkml:trace>
  <inkml:trace contextRef="#ctx0" brushRef="#br0" timeOffset="42343.4219">18653 10269,'25'-25,"-25"25,25-24,-25 24,0 0,0 0,0-25,0 25,0 0,0 0,0 0,0 0,0 0,-25 25,25-25,0 0,-25 24,25-24,-24 25,-1 0,0 0,0 0,0-1,-24 26,-1 0,25-1,-24 1,-1-1,1 1,-1 0,-24-1,24 1,0-1,26 1,-26 0,0-1,26 1,-1-1</inkml:trace>
  <inkml:trace contextRef="#ctx0" brushRef="#br0" timeOffset="42621.4378">18802 11187,'25'0,"0"0,-25 25,0-25,0 0,0 25,0-25,0 24,-25 1,0-25,0 25,1 0,-1 24,0-24,0 0,-24 0,-1 24,25-24,-24 0,-1 25,0-26,1 1,24 25,-25-25,1-1,24 1,0 0,-24 0</inkml:trace>
  <inkml:trace contextRef="#ctx0" brushRef="#br0" timeOffset="43364.4803">17066 10046,'0'-25,"0"25,0-25,0 25,0-25,0 25,0 0,0-24,0 24,0 0,0 0,0 0,0 0,-25 0,25 24,0-24,-25 0,25 25,0-25,-24 25,24 0,0-25,0 25,0-25,0 25,0-25,24 24,-24-24,25 25,-25-25,25 0,0 25,0-25,-25 25,24-25,1 0,0 25,0-25,0 0,-1 24,1-24,0 0,0 25,-25-25,25 0,-1 25,-24-25,25 0,-25 25,0-25,0 25,0-25,0 24,0-24,0 25,-25-25,25 25,-24-25,-1 25,0-25</inkml:trace>
  <inkml:trace contextRef="#ctx0" brushRef="#br0" timeOffset="43555.4912">17091 10046,'25'0,"-1"-25,1 0,-25 25,25-25,0 1,0 24,-1-25,1 0,0 25,0-25,0 0,24 25,-24-24,0-1,0 25,-1-25,1 25,25 0,-50-25,25 25,-1 0,1 0</inkml:trace>
  <inkml:trace contextRef="#ctx0" brushRef="#br0" timeOffset="44347.5365">17612 11708,'0'0,"0"0,0 0,0 0,0 0,0 0,0 0,0 0,0 25,0-25,-25 24,25 1,-25-25,25 25,-25 25,25-26,-25 1,1 25,-1-25,0 24,0-24,25 25,-25-26,25 1,-24 25,24-25,-25 0,25-1,0-24,0 25,0 0,0-25,25 0,-25 25,24-25,1 0,0 0,0 0,0-25,-1 25,1 0,0-25,25 0,-26 25,1-24,25-1,-25 25,0-25,24 0,-24 0,0 25,-25-25,25 1,-1 24,-24-25,25 0,-25 25,0-25,0 25,0-25,0 25,-25-24,25 24,-24 0,24-25,-25 25,25 0,-25 0,25 25,-25-25,25 0,-25 24,25 1,0-25,-24 25,24 0,0 0,0 24,0-24,0 0,24 25,-24-1,0-24,25 25,-25-1,0 1,25-25,-25 24</inkml:trace>
  <inkml:trace contextRef="#ctx0" brushRef="#br0" timeOffset="47878.7385">19298 10517,'0'0,"0"0,0 25,0-25,0 0,0 0,0 0,0 0,0 0,0 0,0 0,25 0,0 0,0 0,-25 0,49-25,-24 25,0 0,0 0,0-25,24 25,-24 0,0-24,0 24,-1 0,1 0</inkml:trace>
  <inkml:trace contextRef="#ctx0" brushRef="#br0" timeOffset="48041.7478">19472 10666,'0'25,"0"-25,0 0,0 0,0 0,25 0,-25 0,25 0,-25 0,24 0,-24 0,25-25,0 25,0 0,0-25,-1 25,1 0,25-25,-25 25</inkml:trace>
  <inkml:trace contextRef="#ctx0" brushRef="#br0" timeOffset="48725.7869">20291 10046,'0'0,"0"0,0 0,0 0,0 0,0 0,0 0,0 0,0 0,0 0,0 0,0 0,0 0,24 0,-24 0,25 0,0 0,0 0,24-25,-24 25,25 0,-1-25,-24 25,25-25,-1 25,-24-24,25 24,-25 0,-1-25,1 25</inkml:trace>
  <inkml:trace contextRef="#ctx0" brushRef="#br0" timeOffset="49277.8185">20291 10096,'0'0,"0"0,0 0,0 0,0 0,0 0,0 24,0-24,0 0,0 0,0 0,0 25,0-25,0 25,0-25,0 25,0-25,0 25,0-25,0 24,0 1,0-25,0 0,-25 25,25-25,0 25,0-25,0 0,0 0,0 0,0 25,0-25,0 0,0 0,0 0,0 0,0 0,0 0,0 0,25-25,-25 25,0 0,0 0,24-25,-24 25,25 0,-25 0,25-25,-25 25,25 0,0 0,-1 0,-24 0,25-25,0 25,0 0,0 0,-1 0,1 25,0-25,25 0,-26 25,1-25,0 25,0 0,0-25,-1 24,-24 1,25 0,-25 0,0-25,0 25,0-1,0-24,0 25,0 0,0-25,0 25,-25-25,25 25,-24-25,-1 0,0 24,0-24,0 0,1 0,-1 25,0-25,0 0,0 0,1 0,-1 0,0-25,25 25,-25 0,0-24,25 24,0-25</inkml:trace>
  <inkml:trace contextRef="#ctx0" brushRef="#br0" timeOffset="49525.8327">21283 9947,'0'0,"25"0,-25 24,0-24,24 0,-24 25,25 0,-25-25,25 25,0 0,0-25,-1 25,1-1,0 1,0-25,0 25,-1 0,1-25,0 25,-25-25,25 24,0-24</inkml:trace>
  <inkml:trace contextRef="#ctx0" brushRef="#br0" timeOffset="49761.8462">21432 9971,'0'0,"0"0,0 25,0-25,0 25,0 0,-25 0,25 0,0-1,-25 1,25 0,0 0,-25 0,25-1,-25 1,25 0,0 0,-24 0,24-1,0-24,-25 25,25 0,0-25,0 0,0 25</inkml:trace>
  <inkml:trace contextRef="#ctx0" brushRef="#br0" timeOffset="50225.8727">21977 9922,'0'0,"0"-25,25 25,-25 0,0 0,25 0,-25-25,0 25,25 0,-25 0,25 0,-25 0,24 0,1 25,-25-25,25 0,0 25,0-25,-1 25,-24-25,25 24,-25-24,25 25,-25 0,0-25,0 25,0 0,0 0,-25-25,25 24,-25 1,1 0,-1 0,0 0,0-25,0 24,1-24,-1 25,0-25,0 0,0 0,0 0,1 0,24 0,-25 0,25 0,0-25,0 25,0-24,0 24,0-25,0 25,0-25,25 25,-25 0,24 0,-24 0,25 0,0 0,-25 0,25 0,0 25,0-25,-1 25,1-25,0 0,0 24,0-24,-1 25,1-25,0 0,0 0,0 25,-1-25,-24 0</inkml:trace>
  <inkml:trace contextRef="#ctx0" brushRef="#br0" timeOffset="50521.8897">22672 9847,'0'0,"-25"0,0 0,0 0,25 0,-24 0,-1 0,25 25,-25-25,25 25,0-25,0 25,0-25,0 25,25-1,-25-24,25 25,-1 0,1 0,0 0,0-25,24 25,-24-1,0 1,0 0,0 0,-1-25,1 25,0-1,0-24,-25 25,25-25,-25 25,24-25,-24 0,0 25,0-25,0 0,0 25,0-25,-24 0,-1 0,25 0,-25 0,0 0</inkml:trace>
  <inkml:trace contextRef="#ctx0" brushRef="#br0" timeOffset="50668.8981">22697 9947,'24'0,"1"-25,0 25,0 0,0 0,-1 0,1-25,0 25,25 0,-26-25,26 25,0-25,-1 25</inkml:trace>
  <inkml:trace contextRef="#ctx0" brushRef="#br0" timeOffset="50873.9098">23986 9699,'0'0,"0"24,0-24,0 0,0 25,-24 0,24-25,-25 25,0 0,25-1,-25 1,0 0,1 0,-1 0,0-1,0 1,0 25,25-25,-24 0,-1-1,0 1,25 0,-25 0,0-25,25 25,-24-25,24 24</inkml:trace>
  <inkml:trace contextRef="#ctx0" brushRef="#br0" timeOffset="51028.9187">23416 9748,'0'0,"25"0,-25 0,0 0,25 0,-25 0,0 0</inkml:trace>
  <inkml:trace contextRef="#ctx0" brushRef="#br0" timeOffset="51185.9277">23937 9971,'0'0,"0"25,25-25,-25 25,0-25,0 0,0 0,0 25,0-25,0 0,24 0,-24 0,0 0</inkml:trace>
  <inkml:trace contextRef="#ctx0" brushRef="#br0" timeOffset="53085.0363">19968 12129,'0'0,"0"0,0 0,25 0,-25 0,0 0,25-24,-25 24,25 0,-1 0,1-25,0 25,0 0,0-25,-1 25,1 0,0 0,0-25,0 25,-1 0,-24 0,25 0</inkml:trace>
  <inkml:trace contextRef="#ctx0" brushRef="#br0" timeOffset="53239.0451">20067 12378,'0'0,"0"0,0 0,0 0,0 0,0 0,25 0,-25 0,25-25,0 25,0 0,-1-25,26 0,-25 25,24-25</inkml:trace>
  <inkml:trace contextRef="#ctx0" brushRef="#br0" timeOffset="55658.1835">21258 11633,'-25'0,"25"0,0-24,0 24,0 0,0 0,0 0,0 0,0 24,0-24,0 0,0 25,25-25,-25 25,0 0,25 24,0-24,-25 25,24-25,-24 24,25-24,-25 25,0-1,25-24,-25 25,0-26,0 26,0-25,0 25,0-26,0 1,0 0,0 0</inkml:trace>
  <inkml:trace contextRef="#ctx0" brushRef="#br0" timeOffset="56449.2287">22052 11584,'0'0,"25"25,-25-25,0 24,0-24,-25 25,0-25,25 25,-25 0,0-25,0 25,-24-25,24 24,0 1,0-25,1 0,-1 25,0-25,0 0,0 0,1-25,24 25,-25 0,25-25,0 25,0-24,0 24,0-25,0 0,0 0,25 25,-1-25,1 1,-25-1,25 25,0-25,0 0,-1 25,26-25,-25 25,0 0,-1 0,1 0,0 25,-25-25,25 25,0 0,0 0,-25-1,24 26,-24-25,0 24,0-24,0 25,0-25,0 24,-24-24,-1 25,25-26,-25 26,0-25,-25 24,26-24,-1 0,-25 25,25-25,1-1,-26-24,25 25,0 0,1-25,-1 0,0 0,25 0,-25-25,25 25,-25-25,25 1,0-1,0 0,0 0,0 0,25 0,-25 1,25-1,0 0,0 25,-1-25,1 25,25-25,-25 25,-1 0,1 0,0 25,0-25,24 0,-24 0,0 25,0-25,0 25,-25-25,25 0,-1 0,1 0,0 25,0-25,-25 0,25-25,-1 25,1 0,-25-25,25 25,0-25,0 0,-1 25,1-24,0-1,-25 0,25 25,0-25,-25 0,24 1,-24-1,0 0,0 0,0 0,0 25,0-24,0-1,0 25,0-25,-24 25,24 0,-25 0,25 0,0 0,-25 25,25-25,0 25,0-1,0 1,0 0,0-25,0 25,25 0,0 24,-1-49,1 25,0 25,0-50,0 24,-25 1,24 0,1 0,-25-25,25 25,-25-1,0-24,0 25,0-25,0 0,0 25,0-25</inkml:trace>
  <inkml:trace contextRef="#ctx0" brushRef="#br0" timeOffset="56605.2376">22349 11757,'25'0,"0"-24,-25-1,25 25,24-25,-24 25,0-25,0 0,24 25,1-24,-25-1,24 25,1-25,0 25,-1-25</inkml:trace>
  <inkml:trace contextRef="#ctx0" brushRef="#br0" timeOffset="56809.2493">23614 11385,'0'25,"0"0,0 0,0 0,0-1,0 26,0-25,0 24,-24-24,24 25,-25-1,25 1,-25-25,25 24,-25 1,0-25,1 0,-1 24,25-24,-25 0,0 0,25-1,-25-24</inkml:trace>
  <inkml:trace contextRef="#ctx0" brushRef="#br0" timeOffset="56957.2578">23317 11683,'0'-50,"0"26,-25-1,25 0,0 25,0-25,0 25,0-25,0 25,0 0,0 0,0 0,0-24,0 24,0 0,25 0</inkml:trace>
  <inkml:trace contextRef="#ctx0" brushRef="#br0" timeOffset="57078.2647">24061 12080,'0'25,"25"-25,0 24</inkml:trace>
  <inkml:trace contextRef="#ctx0" brushRef="#br0" timeOffset="57484.2879">21035 13320,'-75'50,"1"-25,24-1,1 1,24-25,0 0,0 25,25-25,0-25,25 25,0 0,24-25,1 1,25-1,-1 0,25-25,0 26,1-26,24 0,0 25,0-24,24-1,1 1,0-1,25 0,-25 1,24-1,-24 1,25-1,-1-24,-24 24,25 0,-25 26,-1-26,1 0,-25 26,0-26,0 25,0 0,-24 1,-26 24,25-25,-24 25,-26-25,1 25,-25 0,24 0,-49 0,25 0,-25 0,0 0,0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14:03.240"/>
    </inkml:context>
    <inkml:brush xml:id="br0">
      <inkml:brushProperty name="width" value="0.05292" units="cm"/>
      <inkml:brushProperty name="height" value="0.05292" units="cm"/>
      <inkml:brushProperty name="color" value="#FF0000"/>
    </inkml:brush>
  </inkml:definitions>
  <inkml:trace contextRef="#ctx0" brushRef="#br0">13097 10269,'0'0,"0"-25,0 25,-25 0,25 0,-24 0,24 0,-25 0,25 0,-25 0,0 0,0 0,25 25,-24 0,-1-25,0 50,25-26,-25 1,0 0,25 25,-24-26,24 26,0-25,0 0,0 24,0-24,0 0,24 0,-24-1,25 1,0-25,-25 25,25 0,24-25,-24 25,0-25,25 0,-1 0,-24 0,25 0,-1 0,1-25,-1 25,1-25</inkml:trace>
  <inkml:trace contextRef="#ctx0" brushRef="#br0" timeOffset="460.0264">13866 10244,'0'0,"0"0,0 0,0 0,0 0,0 0,-25 0,25 0,0 0,0 0,0 0,0 25,0-25,0 25,0 0,0 0,25 24,-25-24,0 25,25-26,-25 1,0 25,25-25,-25-1,0 26,0-25,0 0,0-1,0 1,25 0,-25-25,0 25,0 0,0-25,0 24,24 1,-24-25,0 0,0 0</inkml:trace>
  <inkml:trace contextRef="#ctx0" brushRef="#br0" timeOffset="1015.0581">14412 10393,'0'0,"0"-25,0 25,0 0,-25-24,25 24,-25 0,0 0,25 0,-24 0,24 0,-25 0,0 24,25-24,-25 0,25 25,-25 0,25-25,0 25,0 0,0-1,25 1,-25 0,25-25,-25 25,25 0,0-1,-1 1,1 0,0-25,25 25,-26 0,1-25,-25 24,25 1,0-25,0 25,-25-25,25 25,-25-25,24 25,-24-25,0 0,0 24,0-24,0 25,0-25,0 0,-24 25,24-25,-25 0,25 0,-25 25,0-25,0 0,0-25,1 25,-1 0,0-25,0 25,0 0,25-25,-24 25,24-24,0 24,0-25,0 25,0-25,0 25,24-25,-24 25,25-25,-25 1,25 24,0-25,0 25,-25-25,24 0,1 25,0-25,-25 1,25 24,0-25,-25 25,25-25,-25 0,0 25,0-25,0 25,0-24,0 24,0-25,0 0,-25 25,0 0,25-25,-25 25,0 0,0 0,1 0,-1 25,0-25,-25 0,26 25</inkml:trace>
  <inkml:trace contextRef="#ctx0" brushRef="#br0" timeOffset="1272.0728">14511 10071,'0'0,"25"0,-25 0,0 0,25 0,-25 0,25 25,-1-25,1 0,0 24,0-24,0 25,24 0,-24 25,25-26,-1 1,-24 25,25-1,-26-24,1 25,0-1,0 1,-25 0,0-1,0 1,0-1,-25 1,0 0,0-1,1 1,-1-1</inkml:trace>
  <inkml:trace contextRef="#ctx0" brushRef="#br0" timeOffset="1783.102">13841 10145,'0'0,"0"-25,0 25,-24-24,24 24,0 0,0 0,0-25,0 25,-25 0,25 0,0 0,0 0,0 0,-25 0,25 0,0 25,-25-25,25 24,-25 1,25 25,-24-25,24 24,-25 1,0 24,25-24,0-1,-25 26,25-26,0 1,0 0,0 24,0-49,0 24,25 1,0 0,0-26,-1 26,1-25,25 0,-25-1,24 1,1 0</inkml:trace>
  <inkml:trace contextRef="#ctx0" brushRef="#br0" timeOffset="2763.1581">13395 11237,'0'0,"0"-25,0 25,0 0,0 0,0 0,-25 0,25 0,0 0,0 0,0 25,-25-25,25 0,-25 24,25 1,-24-25,-1 25,0 0,0 24,0-24,1 25,-26-25,25 24,0 26,-24-26,-1 26,25-26,-24 26,-1-1,1 0,-1 1,-24-1,24 1,0-1,1-24,-1 24,25-24,-24-1,24 1,0-25,0 24,0-24,1-25,24 25,0-25,0 0,0 0,24 0</inkml:trace>
  <inkml:trace contextRef="#ctx0" brushRef="#br0" timeOffset="3231.1849">13792 11460,'0'0,"0"-25,0 25,0 0,0-25,0 25,0 0,0 0,0 0,0-25,0 25,0 0,0 0,0 25,0-25,0 0,0 25,0-25,0 25,0 0,0-1,0 1,0 25,-25-1,25 1,0 24,0-24,0 24,0 1,-25-1,25 1,0 24,0-25,0 1,-25-1,25 1,0-26,0 26,0-26,0 1,0-1,0 1,0-25,0 0,0-1,0-24,0 25,0-25,0 0,0 0,25 0,-25 0</inkml:trace>
  <inkml:trace contextRef="#ctx0" brushRef="#br0" timeOffset="3639.2082">14263 11534,'0'0,"0"-25,-25 25,25-24,0 24,0-25,0 25,0 0,0 0,0-25,0 25,0 0,0 0,0 0,0 25,25-25,0 0,0 25,-1-1,1 1,0 0,25 0,-1 24,1 1,0 0,-1-1,1 1,-1-1,26 1,-26 24,26-24,-26 0,26-1,-26 26,26-26,-26-24,1 25,0-1,-1-24,1 25,-25-25,24-1,-24 1,0 0,0 0,-1 0,1-25,-25 24,25-24,-25 0,0 25</inkml:trace>
  <inkml:trace contextRef="#ctx0" brushRef="#br0" timeOffset="5535.3166">11758 13246,'0'0,"0"0,0 0,0 0,0 0,0 0,0 0,0 0,0 0,0 0,0 25,0-25,-25 24,25 1,0 0,0 0,0 0,-25-1,25 1,0 0,0 25,-25-26,25 1,0 0,0-25,-24 25,24 0,0-25,0 24,0-24,0 0,0 25,0-25,0 0,0 0,0-25,0 25,0 0,0-24,0 24,0-25,0 0,0 0,0 0,24 1,-24-1,0 0,25 0,-25-24,0 24,25 0,-25 0,0 0,25 25,-25-24,25-1,-25 25,0-25,24 25,-24-25,0 25,0 0,0 0,25 0,-25 0,0 0,0 0,0 0,0 25,0-25,25 0,-25 25,0-25,0 25,0-25,25 24,-25-24,0 25,0 0,25-25,-25 25,0 0,0-25,0 24,24-24,-24 25,0-25,0 25,0-25,0 25,0-25,0 25,0-25,0 0,0 24,0-24,0 0,0 0,0 0,0 0,0 0,25-24,-25 24,0-25,0 25,0-25,0 0,25 0,-25 1,0-1,0 0,25 0,-25 0,25 1,-25-1,24 0,-24 0,25 25,-25-25,25 25,-25 0,25 0,-25 0,0 0,25 0,-25 25,0 0,24-25,-24 25,0 0,25-1,-25 26,0-25,0 24,0-24,0 0,0 25,0-26,0 26</inkml:trace>
  <inkml:trace contextRef="#ctx0" brushRef="#br0" timeOffset="6095.3487">13469 13395,'0'-25,"-25"25,25 0,0-25,0 25,0 0,0 0,0 0,0 0,0 25,0-25,0 25,0-1,0 1,0 0,0 25,0-26,0 1,0 25,0-25,0-1,0 1,0 0,0 0,0 0,0-25,0 0,0 24,0-24,0 0,0 0,0 0,0 0,0-24,0 24,0-25,0 25,0-25,0 0,0 0,0-24,0 24,0 0,0-24,0-1,0 25,25-24,-25-1,0 25,25 0,-25 1,25-1,0 0,0 0,-25 25,24-25,1 25,0 0,0 0,0 0,-1 0,1 0</inkml:trace>
  <inkml:trace contextRef="#ctx0" brushRef="#br0" timeOffset="6291.3599">13420 13618,'-25'0,"25"0,0 0,0 0,0 0,25 0,-25 0,24 0,1 0,-25 0,25 0,25 0,-25 0,-1-25,26 25,0 0,-26-25,26 25</inkml:trace>
  <inkml:trace contextRef="#ctx0" brushRef="#br0" timeOffset="6651.3805">15057 13146,'0'0,"-25"0,25 0,0 0,0 0,0 0,0 0,0 0,25-24,-25 24,25 0,-1 0,1 0,25-25,-25 25,24 0,-24-25,25 25,-1-25,-24 25,25-25,-26 25,1 0,0-24,-25 24,25 0</inkml:trace>
  <inkml:trace contextRef="#ctx0" brushRef="#br0" timeOffset="6812.3897">15305 13072,'-25'25,"25"-25,-25 25,25-25,-25 24,25-24,0 25,0-25,0 25,0 0,0 0,0 0,0-1,0 1,0 0,0 25,0-26,0 1,0 0,0 25,0-26,0 1,0 0,0 0,0 0</inkml:trace>
  <inkml:trace contextRef="#ctx0" brushRef="#br0" timeOffset="6935.3967">15454 13519,'0'-25</inkml:trace>
  <inkml:trace contextRef="#ctx0" brushRef="#br0" timeOffset="7439.4256">15999 12998,'0'0,"0"-25,0 25,-24 0,24 0,-25 0,25-25,-25 25,0 0,0 25,1-25,-1 25,0-25,-25 24,26 1,-1 0,0 0,0 0,0 24,0-24,1 0,24 25,0-26,0 26,0-25,0 0,24-1,-24 1,25 0,0 0,0 0,0-25,0 24,-1-24,1 0,25 0,-25 0,-1 0,1 0,25-24,-25 24,-1 0,-24-25,25 25,0-25,-25 25,0 0,0-25,0 25,0-25,0 25,-25-24,25 24,-25-25,1 25,24-25,-25 25,25-25,-25 25,25-25,0 25,0 0,0 0,0-24,0 24,0 0,0 0,25 0,-25 0,25-25,-1 25,-24 0,25 0,0 25,-25-25,25 0,-25 24,25 1,-25-25,24 25,-24 0,0-25,0 25,0-1,0 1,0-25,0 25,0-25,0 25,0-25,0 25</inkml:trace>
  <inkml:trace contextRef="#ctx0" brushRef="#br0" timeOffset="7539.4313">16471 13395,'0'0,"24"0,-24 0,0 0,0 0</inkml:trace>
  <inkml:trace contextRef="#ctx0" brushRef="#br0" timeOffset="8875.5077">11485 14263,'0'0,"0"0,0 0,0-25,0 25,0 0,0-25,0 25,25-25,-25 25,25-25,-1 25,-24 0,25-24,0 24,0 0,0-25,-1 25,1 0,0 25,0-25,-25 0,25 24,-1-24,-24 25,0 0,0-25,0 25,0 0,0-25,0 24,0 1,-24 0,24 0,-25-25,25 25,-25 0,0-25,25 24,-25-24,25 0,0 0,0 0,-24 0,24 0,0 0,0 0,0 0,0 0,24 0,-24 0,0 0,25-24,-25 24,25 0,0 0,-25 0,25 0,-25 0,24 24,1-24,-25 0,25 25,-25-25,0 0,0 25,0-25,0 25,0-25,0 0,0 25,0-25,0 0,-25 24,25-24,-25 0,1 0,-1 25,0-25,0 0,0 0,25 0,-49 0,24 0,0 0,25 0,-25-25,1 25,-1 0,0-24,0 24,25-25</inkml:trace>
  <inkml:trace contextRef="#ctx0" brushRef="#br0" timeOffset="9223.5276">12031 14089,'0'25,"24"-25,-24 0,0 0,0 25,0-25,-24 24,24-24,0 25,-25 0,25 0,-25 0,25-1,-25 1,25 0,0 0,0 25,0-26,0 1,0-25,0 25,0 0,0 0,0-25,25 24,-25-24,25 0,0 25,-25-25,24 0,1 0,-25 0,25-25,0 25,0 0,-25-24,24 24,1-25,0 25,-25-25,25 0,-25 25,25-25,-25 1,0-1,0 25,0-25,0 0,0 0,-25 0,25 1,-25-1,0 25,25-25,-25 0,1 25,-1-25,0 25,0 0</inkml:trace>
  <inkml:trace contextRef="#ctx0" brushRef="#br0" timeOffset="10494.6003">13172 14139,'24'0,"-24"-25,25 25,-25 0,0-25,25 25,-25 0,0-25,25 25,-25 0,0 0,0 0,0 0,0 0,0 25,0-25,0 25,0-25,-25 25,25-1,-25 1,25 0,0 0,-25 0,25 24,-24-24,24 0,-25 0,25 0,0-1,0 1,0 0,0-25,25 25,-25-25,0 0,24 0,-24 25,25-25,0 0,-25-25,25 25,0 0,-1-25,1 25,0-25,0 25,-25-25,25 1,-1 24,1-25,-25 0,0 25,25-25,-25 0,0 25,0-25,0 25,0-24,0 24,0-25,0 25,0 0,0 0,0 0,0 0,0 25,0-25,0 24,0-24,0 25,0 0,0 0,0 0,-25 0,25-25,0 24,0 1,0 0,0 0,0-25,0 25,0-1,0-24,0 25,0-25</inkml:trace>
  <inkml:trace contextRef="#ctx0" brushRef="#br0" timeOffset="10786.617">13866 14163,'0'0,"0"-24,0 24,0 0,0 0,0 0,-25 0,25 0,0 24,-24-24,24 25,-25-25,25 25,-25 0,25 0,0-1,0 1,0 0,0 0,0 0,25 0,-25-1,25-24,-25 25,24 0,1 0,-25-25,25 25,-25-1,25-24,-25 25,0-25,0 0,0 25,0-25,0 25,0-25,0 0,0 25,0-25,-25 0,25 0,-25 0,0 0,25 0,-24 0</inkml:trace>
  <inkml:trace contextRef="#ctx0" brushRef="#br0" timeOffset="10935.6255">13717 14188,'25'-25,"0"1,0 24,24-25,-24 0,0 25,25-25,-1 0,-24 25,25-24,-26 24,26-25,-25 25,0 0,-1 0,1-25</inkml:trace>
  <inkml:trace contextRef="#ctx0" brushRef="#br0" timeOffset="16508.9443">15305 14188,'0'0,"0"0,-25 0,25 0,0 0,0 0,0 0,0-25,0 25,0 0,0 0,0 0,25-24,-25 24,0 0,25 0,-25 0,24 0,-24 0,25 0,-25 24,25-24,0 25,-25-25,25 25,-25 0,24 0,-24-1,0 1,0 0,0 25,-24-25,24-1,0 1,-25 0,25 0,-25 0,0-25,25 24,-25 1,25-25,-24 25,24-25,-25 0,25 0,-25 0,25 0,0 0,0-25,0 25,-25 0,25-25,0 1,0 24,0-25,0 0,25 25,-25-25,0 25,0-25,0 25,25-24,-25 24,0 0,25 0,-25 0,0 0,24 0,-24 24,25-24,-25 0,0 0,25 25,-25-25,25 0,-25 0,25 0,-1 0,-24 0,25 0,0 0,-25 0,25 0,0-25,-1 25,-24 0,25-24,0 24,0-25,0 0,0 25,-1-25,-24 0,25 25,-25-25,25 1,-25-1,25 0,-25 25,0-25,0 0,0 1,0 24,0-25,0 0,0 25,-25 0,25 0,0 0,-25 0,25 0,0 0,0 0,-25 25,25-25,0 25,0-1,0-24,0 25,0 0,0 0,25-25,-25 25,25-1,-25 1,25-25,0 25,-25 0,24-25,1 25,0-25,0 25,-25-1,25-24,-1 25,-24-25,25 0,-25 25,0-25,0 0,0 25,0-25,0 0,0 25,0-25,-25 0,25 0,-24 0,-1 0,0 0,0 0</inkml:trace>
  <inkml:trace contextRef="#ctx0" brushRef="#br0" timeOffset="16656.9528">15727 14238,'24'-25,"26"0,-25 0,24 1,1-26,-25 25,24 0,1 1,0-1,-1 0,-24 0,25 25,-1-25,-24 1,25 24,-26-25,1 25,-25 0,25 0</inkml:trace>
  <inkml:trace contextRef="#ctx0" brushRef="#br0" timeOffset="17372.9937">14635 14337,'0'0,"-25"0,25 0,0 0,0 0,0 0,0 0,0 0,0 0,0 0,0 0,0 0</inkml:trace>
  <inkml:trace contextRef="#ctx0" brushRef="#br0" timeOffset="17541.0033">14635 14585,'0'0,"0"0,0 0,0 0,0 0,0 0,0 0,0 0,0 0,0 0,0 0,0 0,0 25,0-25</inkml:trace>
  <inkml:trace contextRef="#ctx0" brushRef="#br0" timeOffset="18270.045">12800 14287,'0'0,"0"0,0 0,0 0,0 0,0 0,0 0,-25 0,25 0,0 0,0-24,0 24,0 0,0 0,0 0,0 0,0 0,0 0</inkml:trace>
  <inkml:trace contextRef="#ctx0" brushRef="#br0" timeOffset="18437.0546">12824 14486,'25'0,"-25"0,0 25,0-25,0 0,0 0,0 0,0 0,0 0,0 0,0 0,0 0,0 0,0 0,0 0</inkml:trace>
  <inkml:trace contextRef="#ctx0" brushRef="#br0" timeOffset="20417.1678">12179 15081,'25'-25,"-25"25,0 0,0 0,0 0,0 0,0 0,0 0,0 0,-25 0,25 0,0 0,-24 0,24 0,0 25,-25-25,0 25,25 0,-25 0,25-1,-25 1,1 0,24 0,-25 24,0-24,25 25,0-25,-25 24,25-24,0 0,0 25,0-26,0 1,0 0,25 0,-25 0,0-25,25 24,-25-24,25 0,-25 25,24-25,-24 0,25 0,-25 0,25 0,-25 0,0-25,25 25,-25 0,25-24,-25 24,24-25,-24 25,0-25,25 25,-25 0,0-25,0 25,0-25,0 25,0 0,0 0,0-24,-25 24,25 0,0 0,-24-25,24 25,0 0,-25 0,0 0,25 25,-25-25,25 0,-25 0,25 24,-24-24,24 0</inkml:trace>
  <inkml:trace contextRef="#ctx0" brushRef="#br0" timeOffset="20589.1777">12403 15255,'24'-25,"1"25,-25 0,0-25,25 25,-25 0,0 0,0 0,0 0,0 0,0 0,0 0,0 0,0 0,0 0,0 0,0 0</inkml:trace>
  <inkml:trace contextRef="#ctx0" brushRef="#br0" timeOffset="20753.1871">12527 15478,'0'25,"0"-25,0 25,0-25,25 0,-25 0,0 25,0-25,0 0,0 0,0 0,0 0,0 0,0 0,24 0,-24 0,0 0,0 0</inkml:trace>
  <inkml:trace contextRef="#ctx0" brushRef="#br0" timeOffset="21281.2173">13221 15354,'25'0,"-25"0,0-25,0 25,0 0,0-25,0 25,-25-24,25 24,0-25,-25 25,25-25,-24 25,24-25,-25 25,0-25,25 25,-25 0,25-24,-25 24,25 0,-24 0,-1 24,25-24,0 25,-25-25,25 25,-25-25,25 25,0 0,-25-1,25 1,0-25,0 25,0-25,0 25,0-25,25 25,-25-25,0 0,25 0,-25 25,25-25,-25 0,25 0,-25 0,24-25,-24 25,25 0,0 0,-25-25,25 25,-25-25,25 25,-25 0,24-25,-24 25,25 0,-25-25,0 25,0-24,25 24,-25 0,0 0,0 0,0 0,0 0,0 0,0 0,0 24,0-24,0 25,0-25,0 25,0 0,0 0,0 0,0-1,0 1,0 0,-25 0,25 0,0-1,0 1,0 0,0-25,0 25,0 0,-25-1,25-24,0 25</inkml:trace>
  <inkml:trace contextRef="#ctx0" brushRef="#br0" timeOffset="21445.2266">13469 15354,'25'-25,"-25"25,25 0,-25-25,0 25,25 0,-25 0,0-24,0 24,0 0,0 0,0 0,0 0,0 0</inkml:trace>
  <inkml:trace contextRef="#ctx0" brushRef="#br0" timeOffset="21909.2532">13792 15304,'0'0,"0"0,0 0,0 25,-25-25,25 0,-25 0,25 25,0-25,-25 25,25-25,0 25,0 0,0-25,0 0,0 24,0-24,0 25,0-25,25 25,-25-25,25 25,0-25,-25 25,25-25,-25 24,24-24,-24 25,25-25,-25 25,25-25,-25 25,0 0,0-25,0 24,0-24,0 25,0-25,0 0,0 25,0-25,0 0,0 25,-25-25,25 0,-25 0,25 0,0 0</inkml:trace>
  <inkml:trace contextRef="#ctx0" brushRef="#br0" timeOffset="22061.2619">13841 15329,'25'0,"0"-25,25 1,-26 24,1-25,0 25,0-25,0 25,24-25,-24 25,0-25,0 25,-1-24,26 24,-25 0,0-25</inkml:trace>
  <inkml:trace contextRef="#ctx0" brushRef="#br0" timeOffset="23106.3216">13395 15553,'0'0,"0"0,-25 0,25 0,0 0,0 0,0 0,0 0,0 0,0 0,0 0,0 0,0 0</inkml:trace>
  <inkml:trace contextRef="#ctx0" brushRef="#br0" timeOffset="24071.3768">13444 15553,'0'0,"0"0,0 0,0 0,0 0,0 0,0 0,0 0,0 0,0 0,0 0,0 0,0 0,0 24,0-24,0 0,0 0,0 25,0-25,0 0,25 0,-25 25,0-25,0 0,0 0,0 0,0 0,0 0,0 0,0 0,0 0,0 0,0 0,0 0,0 0,0 0,0 0,0 0,0 0,0 0,0-25,0 25,0 0,0 0,0 0,0 0,0 0,0 0</inkml:trace>
  <inkml:trace contextRef="#ctx0" brushRef="#br0" timeOffset="24317.3909">13569 15255,'-25'0,"25"0,0 0,0-25,0 25,0 0,0 0,0 0,0 0,0 0,0 0,0 0,0 0,0 0,-25 0,25 0,0 0,0 0,0 0,0 0,0 0,0 0,0 0,0 0,0 0,25 0</inkml:trace>
  <inkml:trace contextRef="#ctx0" brushRef="#br0" timeOffset="25325.4486">13767 15900,'0'0,"0"0,0 0,0 0,0 0,0 0,0 0,0 0,0 0,0-25,25 25,-25 0,25 0,-25-25,24 25,-24-25</inkml:trace>
  <inkml:trace contextRef="#ctx0" brushRef="#br0" timeOffset="28534.6321">12105 15974,'0'0,"0"25,0-25,0 0,0 25,0-25,0 25,25-25,-25 24,0-24,25 25,-25 0,0-25,24 25,-24 0,25-25,-25 24,25 1,-25-25,25 25,-25-25,25 25,-25-25,24 0,-24 25,25-25,-25 0,25 0,-25 0,25 0,0 0,-25 0,24 0,-24 0,25-25,0 25,0-25,-25 25,25-25,0 25,-1-25,26 25,-25-24,0-1,-1 25,1-25,0 0,25 25,-26-25,1 1,0 24,0 0,0-25,-1 25,1 0,0 0,-25 0,25-25,0 25,-25 0,24 0,-24 25,25-25,-25 0,25 0,-25 0,25 25,0-25,-25 0,24 0,-24 0,25 24,-25-24,25 0,-25 0,25 0,-25 0,25 0,-25 0,24 0,-24 0,0 0,25 0,-25 0,25 0,0 0,-25 0,25-24,-1 24,-24 0,25 0,0 0,-25-25,25 25,0 0,-25 0,25 0,-1 0,-24 0,25 0,-25 0,25 0,-25 0,25 0,-25 0,0 0,25 0,-25 25,24-25,-24 0,25 0,-25 0,25 24,-25-24,25 0,-25 0,0 0,25 25,-25-25,24 0,1 0,-25 0,25 0,0-25,0 25,-1 0,1 0,0-24,0 24,0-25,-1 25,1 0,0-25,0 25,-25 0,0-25,0 25,25 0,-25 0</inkml:trace>
  <inkml:trace contextRef="#ctx0" brushRef="#br0" timeOffset="29250.6731">12973 16222,'0'0,"0"0,0 0,0 0,0 0,0 0,0 0,0 0,0 0,0 25,0-25,25 25,-25 0,0-25,0 24,0 26,0-25,0 0,0 0,0 24,0-24,0 0,0 24,0-24,0 0,0 0,0 0,-25-1,25-24,0 25,0-25,0 25,0-25,0 0,0 0,0 0,-25 25,25-25,0 0,0 0,-24 0,24-25,0 25,0 0,0 0,-25-25,25 25,0-25,-25 25,25 0,0-24,0 24,-25 0,25 0,0-25,0 25,0 0,0 0,0 0,0 0,0 0,0 0,0 0,0 0,0 0,0 0,0 25,0-25,25 0,-25 24,0-24,25 25,-25-25,25 25,-25-25,0 25,24 0,-24-25,25 0,-25 24,25-24,-25 0,25 0,-25 25,0-25,25 0,-25 0,24-25,1 25,-25 0,25-24,0 24,0-25,-1 0,-24 25,25-25,0 25,0-25,-25 1,25 24,-25-25</inkml:trace>
  <inkml:trace contextRef="#ctx0" brushRef="#br0" timeOffset="33694.9273">12626 17289,'25'-25,"-25"25,0 0,0-25,0 25,0 0,0 0,0 0,0 0,0 0,0 0,0 0,0 0,0 25,0-25,-25 0,25 25,0-25,-25 25,0-25,25 24,-24-24,-1 25,0-25,25 25,-25-25,25 0,-25 0,25 0,0 0,-25 0,25 0,0 0,0 0,-24-25,24 25,0 0,0-25,0 1,-25 24,25-25,0 25,0-25,0 0,25 25,-25-25,24 25,-24-24,0 24,25-25,-25 25,25 0,-25 0,25 0,-25 0,25 0,0 0,-25 25,24-25,1 24,-25 1,0 0,25 0,-25 0,0-1,0 1,-25 0,25 0,0 24,-25-24,1 0,-1 25,25-25,-25-1,0 1,0 0,0 0,1 0,-1-1,0-24,0 25,0-25,25 0,-24 0,24 0,-25 0,25-25,0 25,0-24,0 24,0-25,0 25,0-25,0 0,0 25,25-25,-25 25,24 0,-24-24,25 24,0 0,0 0,0 0,-25 24,24-24,1 25,0-25,0 0,0 25,0-25,-1 25,1-25,0 25,0-25,-25 0,25 24,-1-24</inkml:trace>
  <inkml:trace contextRef="#ctx0" brushRef="#br0" timeOffset="34030.9465">12998 17338,'0'-24,"0"24,-25 0,25 0,0 0,-25 0,25 0,0 0,-24 0,24 0,0 24,-25 1,25-25,0 25,0 0,0 0,0-1,0 1,0 0,0 0,0-25,25 25,-25 0,0-25,24 0,1 24,-25-24,25 0,-25 0,25 0,0 0,-25 0,24-24,1 24,0 0,-25-25,25 25,0-25,-25 25,24-25,-24 0,25 25,-25-25,0 25,0-24,0-1,-25 25,25-25,-24 25,24-25,-25 25,0 0,0-25,0 25,1 0,-1 0,0 0,0 0,0 0</inkml:trace>
  <inkml:trace contextRef="#ctx0" brushRef="#br0" timeOffset="34246.9589">13296 17165,'0'0,"24"0,-24 0,25 0,0 0,-25-25,25 25,0 0,-1 0,1-25,0 25,0 0,0 0,0-25,-1 25,1 0,0-24,0 24,-25 0,25 0,-1-25,-24 25</inkml:trace>
  <inkml:trace contextRef="#ctx0" brushRef="#br0" timeOffset="34434.9696">13494 17289,'0'0,"0"0,25 0,-25 0,25 0,-25 0,0 0,25 0,-1 0,-24 0,25 0,-25 0,25 0,-25-25,25 25,0 0,-25 0,0 0,24 0,-24 0</inkml:trace>
  <inkml:trace contextRef="#ctx0" brushRef="#br0" timeOffset="34615.98">13519 17562,'0'0,"0"0,0 25,0-25,0 0,25 0,-25 0,25 0,-25 0,24 0,1-25,0 25,-25 0,25-25,0 25,-1 0,1-25,0 25,0-25,0 25,-1-25,1 25</inkml:trace>
  <inkml:trace contextRef="#ctx0" brushRef="#br0" timeOffset="37465.1429">13817 11162,'0'0,"0"0,0 0,0 0,0 0,0-25,0 25,0 0,0 0,0 0,0 0,0 0,0 0,0 0,24 0,-24-25,0 25,25 0,0 0,-25 0,25-24,0 24,24 0,-24-25,25 25,-26 0,26-25,0 25,-1-25,1 25,-1 0,1-25,0 25,-1-24,1 24,0-25,-1 25,1-25,-25 25,24 0,1 0,-25-25,-1 25,26 0,-25 0,0 0,-1 0,1 0,0 0,-25 0,25-25,-25 25,0 0,0 0,0 0,0 0,0 0,0 25,0-25,0 0,-25 0,25 0,-25 25,0-25,1 0,-1 25,-25-25,25 25,1-25,-26 24,25-24,-24 25,24-25,-25 25,25-25,-24 0,24 25,-25-25,25 25,-24-25,24 24,0-24,-24 0,24 0,0 25,0-25,0 0,1 0,24 25,-25-25,25 0,0 0,0 0,0 0,0 0,0 0,0 0,25 0,-1-25,1 25,0 0,0-25,0 25,24 0,1-24,-25 24,24-25,1 25,-25-25,24 25,1 0,-25-25,24 25,-24-25,25 25,-25-24,-1 24,26 0,-25 0,0-25,-25 25,24 0,-24 0,25 0,-25 0,0 0,0 0,0 0,25 25</inkml:trace>
  <inkml:trace contextRef="#ctx0" brushRef="#br0" timeOffset="39463.2572">14040 17090,'-25'0,"25"0,0 0,0 0,0 0,0 0,0 0,0 25,0-25,0 25,0 0,0 0,25 24,-25-24,0 25,0-1,25-24,-25 25,0-1,0-24,0 25,0-1,0-24,0 0,0 25,0-26,0 1,0-25,0 25,0 0,0-25,0 25,0-25,0 0</inkml:trace>
  <inkml:trace contextRef="#ctx0" brushRef="#br0" timeOffset="40003.2881">14412 17438,'0'-25,"0"25,0 0,0 0,0-25,0 25,0 0,0 0,0 0,-25 25,25-25,0 0,0 25,-25-1,25 1,-25 0,25 0,-24 0,24 0,-25-1,25 1,0 25,0-25,0-25,0 24,0 1,0-25,0 25,0-25,25 0,-25 25,24-25,-24 0,25 0,-25 0,25-25,0 25,-25 0,25-25,-1 25,-24-25,25 25,0-24,-25 24,25-25,-25 0,25 25,-25-25,0 25,0-25,0 1,0 24,0-25,-25 25,25-25,0 0,-25 25,0-25,0 0,25 25,-24-24,-1 24,-25-25,25 25,1-25,-1 25,0-25,-25 25,26-25,-1 1,25 24,-25-25,0 0,25 25,-25-25,25 0,0 1,0-1,0 0,0 0,25 0,-25 1,25-1,0 25,0-25,-1 0,-24 0,25 25,0 0,0-24,0 24,-1 0,1 0,0 24,-25-24,25 25,-25 0,25-25,-25 25,0 0,0 24,0-24,0 0,0 24,-25-24,25 0,-25 25,0-26</inkml:trace>
  <inkml:trace contextRef="#ctx0" brushRef="#br0" timeOffset="45627.6098">11659 14784,'0'0,"0"0,0 0,0-25,0 25,-25 0,25 0,0 0,0 0,0 0,-25 25,25-25,-25 0,25 24,-25 1,1-25,-1 25,0 25,0-26,0 1,-24 25,24-1,25 1,-25 0,0-1,0 1,25 24,-24 1,24-26,0 26,0-1,0 25,24-24,1-1,0 1,0-1,0 0,24-24,1 0,24-1,-24 1,24-25,-24-1,24 1,26 0,-26-25</inkml:trace>
  <inkml:trace contextRef="#ctx0" brushRef="#br0" timeOffset="46362.6518">14387 14957,'0'0,"0"0,0 0,0 0,0 0,0 0,0 0,0-25,0 25,0 0,0 0,0 0,25 0,-25 0,25 0,-25 25,24-25,1 0,-25 25,25-25,0 25,0 0,0-1,-1 26,26-25,-25 0,0 24,-1 1,26-1,-25-24,0 25,-1 0,-24-1,25 1,-25-1,0 1,0 0,0-1,-25 1,25-1,-24 1,-1 0,0-1,0-24,0 0,1 24,-26-24,25 0,0-25,1 25</inkml:trace>
  <inkml:trace contextRef="#ctx0" brushRef="#br0" timeOffset="46690.6706">15206 15255,'0'0,"24"0,-24 0,0 25,0-25,25 24,-25-24,25 25,-25 0,25-25,0 50,-25-25,24-1,1 1,0 0,0 0,0 0,-1-1,1 1,0 0,0 0,-25 0,25-1,-1-24,-24 25,25-25</inkml:trace>
  <inkml:trace contextRef="#ctx0" brushRef="#br0" timeOffset="46943.6851">15503 15280,'0'0,"0"0,0 0,0 0,0 0,0 0,0 0,0 0,0 24,-25-24,25 25,0 0,0-25,-24 25,24 25,-25-26,25 1,-25 0,0 25,25-26,-25 1,1 25,24-25,-25-1,0 1,25 0,-25 0,25 0,0-25</inkml:trace>
  <inkml:trace contextRef="#ctx0" brushRef="#br0" timeOffset="47406.7115">15826 15205,'0'-25,"0"25,0 0,0 0,0 0,0 0,0 0,-25 0,25 0,0 0,0 0,0 25,0-25,0 25,0-25,0 25,0 0,0-1,0 1,0 25,0-25,0 0,0-1,0 1,0-25,0 25,0 0,0-25,25 25,-25-1,0-24,0 0</inkml:trace>
  <inkml:trace contextRef="#ctx0" brushRef="#br0" timeOffset="47930.7415">16049 15156,'0'0,"0"0,0 0,0 24,0-24,0 0,0 25,0-25,0 25,0 0,25-25,-25 25,25-1,-25 1,24 0,1 0,0 0,0 0,-25-1,25 1,-1 0,1-25,0 25,-25-25,25 25,0-1,-25-24,0 0,24 25,-24-25,0 25,0-25,0 0,0 0,0 0,0 25,-24-25,24 0,-25 0,25 0,-25 0,0-25,0 25,1 0,24 0,-25-25,0 25,0-25,25 25,-25-24,1 24,24-25,0 25,0-25,0 25,0 0,0-25,0 25,24 0,-24-25,0 25,25-24,0 24,-25-25,25 25,0-25,-25 25,24-25,1 25,0-25,0 0,-25 25,25-24,-1-1,1 0,-25 25,25-25,-25 25,25-25,-25 1,0 24,0-25,0 0,0 25,-25-25,25 25,-25-25,25 25,-25-24,1 24,24 0,-25 0,0 0,0 0,0 0,1 24,-1-24,0 25,0 0</inkml:trace>
  <inkml:trace contextRef="#ctx0" brushRef="#br0" timeOffset="48267.7608">15801 15949,'0'0,"0"25,0-25,0 0,0 0,0 0,0 0,0 0,25 0,-25-25,25 25,-1 0,1 0,0-24,0 24,0 0,24-25,-24 25,25 0,-1-25,-24 25,25 0,-26-25,26 25,0-25,-26 25,26 0,0-24,-26 24,26 0,-25-25,0 25,-1 0,1 0,0 0,-25 0,25 0,-25 0,0 0</inkml:trace>
  <inkml:trace contextRef="#ctx0" brushRef="#br0" timeOffset="48758.7889">15702 16247,'0'0,"0"0,0 0,0 0,25 0,-25 0,24-25,-24 25,25 0,-25 0,25 0,0 0,0 0,-1 0,1-25,0 25,0 0,0 25,-1-25,1 0,0 25,0-25,0 25,-25-25,24 25,-24-1,0 1,0 0,0 0,-24 0,24 0,-25 24,0-24,0 0,0 24,1-24,-1 0,0 25,-25-26,26 1,-1 0,0-25,25 25,-25-25,0 0,25 0,0 0,-24 0,24 0,0-25,0 25,0-25,0 0,0 1,0 24,24-25,-24 0,25 25,-25-25,25 25,-25-25,25 25,-25 0,25 0,-1 0,-24 0,25 0,-25 0,25 0,0 25,-25-25,25 0,-25 0,24 25,-24-25,25 25,0-25,-25 0,25 0,-25 0,0 25,25-25,-25 0</inkml:trace>
  <inkml:trace contextRef="#ctx0" brushRef="#br0" timeOffset="49118.8095">16347 16197,'0'0,"0"0,-25 0,25 0,0 0,-25 0,25 0,0 0,-25 0,25 25,0-25,-25 25,25 0,-24 0,24-1,-25 1,25 0,0 0,-25 0,25 0,0-1,0 1,0 0,0-25,0 25,25 0,-25-25,0 0,25 24,-25-24,24 0,-24 0,25 0,0 0,-25 0,25 0,0-24,-1 24,1-25,0 25,-25-25,25 0,0 25,-1-25,1 1,-25-1,25 0,-25 0,25 25,-25-25,0 0,0 1,0-1,-25 0,0 0,0 25,1-25,-1 1,0 24,-25 0,26 0,-26 0,0 24,1 1</inkml:trace>
  <inkml:trace contextRef="#ctx0" brushRef="#br0" timeOffset="64772.7048">18629 11187,'0'0,"0"25,0-25,0 0,0 0,0 25,0-25,0 24,-25 1,25-25,0 25,0 0,-25 0,25-1,0 1,0 0,0 0,0 0,0-1,0-24,0 25,0-25,0 25,-25-25,25 0,0 25,0-25,0 0,0 0,0 0,0 0,0 0,0-25,0 25,0 0,0-25,0 25,0-25,0 25,0-24,0 24,0-25,0 0,0 0,0 0,25 1,-25-1,0 0,0 0,25 0,-25 25,0-24,0-1,0 25,25-25,-25 25,0 0,0-25,0 25,24 0,-24 0,0 25,0-25,25 0,-25 25,0-25,25 25,-25-25,0 24,25 1,-25-25,0 25,25-25,-25 0,0 25,0-25,24 0,-24 0,0 0,25 0,-25 0,0 0,25 0,-25 0,25-25,-25 25,25-25,-25 25,25-25,-1 1,-24-1,25 0,-25 0,25 25,0-25,-25 0,25 1,-25-1,24 25,-24-25,0 25,25 0,-25 0,0 0,0 0,25 25,-25-25,0 25,25-1,-25 1,0 25,0-25,25 0,-25-1,0 26,0-25,0 0,0-1,0 1,0 0,0-25,0 25,0 0,0-25</inkml:trace>
  <inkml:trace contextRef="#ctx0" brushRef="#br0" timeOffset="64970.7162">19472 11237,'0'0,"0"0,25 0,-25 0,0 0,25 0,-1 0,-24 0,25 0,0 0,0 0,0-25,-1 25,1 0,0 0,0-25,0 25,-1 0,-24 0</inkml:trace>
  <inkml:trace contextRef="#ctx0" brushRef="#br0" timeOffset="65165.7273">19646 11038,'0'0,"-25"0,25 0,0 0,0 0,0 0,0 25,0-25,0 25,0-1,0 1,0 0,0 0,0 0,0 24,0-24,0 0,0 0,0 0,0-1,0-24,0 25,0 0,0-25,25 25</inkml:trace>
  <inkml:trace contextRef="#ctx0" brushRef="#br0" timeOffset="65517.7474">20191 11112,'0'0,"0"0,0 0,25 25,-25-25,0 25,0-25,0 25,0 0,0 0,0-1,0 1,-25 0,25 0,0 0,-24-1,24-24,0 25,0 0,-25-25,25 25,0-25,0 0,0 0,0 0,0 0,0 0,0 0,0 0,0 0,0-25,0 25,0-25,0 0,0 25,0-49,0 24,0 0,0 0,0-24,0 24,25 0,-25 0,24-24,1 24,0 0,0 0,0 25,-1-25,1 1,0 24,0 0,0-25,-1 25,1 0,0 0,0 0,0 25</inkml:trace>
  <inkml:trace contextRef="#ctx0" brushRef="#br0" timeOffset="65688.7572">20340 11187,'0'0,"0"0,0 25,0-25,0 0,25 0,-25 0,25 0,0 0,-1 25,-24-25,25 0,25 0,-25-25,-1 25,1 0,0 0</inkml:trace>
  <inkml:trace contextRef="#ctx0" brushRef="#br0" timeOffset="65913.7701">20811 10691,'0'0,"0"0,25 0,-25 25,25-25,0 24,0 1,0 0,-1 0,26 0,-25 24,0-24,-1 25,1-1,0 1,0-1,-25 1,0 0,0-1,0 1,-25 0,0-1,-24 1,24-1</inkml:trace>
  <inkml:trace contextRef="#ctx0" brushRef="#br0" timeOffset="66480.8025">18678 10666,'0'0,"-25"0,25 0,-24 0,24 0,-25 25,0-25,0 25,0-25,1 24,-1 1,0 25,0-25,0 24,1 1,-1-1,0 1,0 0,25 24,-25-24,25-1,0 26,0-26,0 1,25 24,-25-24,25 0,0-1,24 1,1-1,-25 1,24 0,26-26,-26 1,26 25</inkml:trace>
  <inkml:trace contextRef="#ctx0" brushRef="#br0" timeOffset="67005.8326">21580 11187,'0'25,"-24"-25,24 0,0 0,0 0,0 0,0 0,24 0,-24 0,25 0,0-25,0 25,24 0,-24 0,25-25,-1 25,1 0,0-25,-1 25,1-25,0 25,-1-24</inkml:trace>
  <inkml:trace contextRef="#ctx0" brushRef="#br0" timeOffset="67236.8458">22399 10716,'0'0,"0"24,25-24,-25 0,25 0,-1 0,1 0,0 0,0-24,0 24,24 0,-24 0,25 0,-1 0,-24 0,25-25,-26 25,26 0,-25 0,0 0,-1 0,1-25,-25 25</inkml:trace>
  <inkml:trace contextRef="#ctx0" brushRef="#br0" timeOffset="67424.8565">22796 10691,'-25'0,"0"0,0 0,1 25,24-25,-25 0,25 0,-25 24,25-24,0 25,0-25,0 25,0 0,0 0,0-1,0 26,0-25,0 0,0 24,25-24,-25 25,0-26,0 26,0-25,0 0,0 24,0-24,0 0,0 0,0 0,0-25,0 24,0-24,0 25</inkml:trace>
  <inkml:trace contextRef="#ctx0" brushRef="#br0" timeOffset="67676.8709">23069 11088,'-25'24,"25"-24,-25 0,25 0,0 0,0 0,0 0,0 0,0 0,0 0,0 0,0 0,0 0,0 0,0 0,25-24,-25 24,0 0</inkml:trace>
  <inkml:trace contextRef="#ctx0" brushRef="#br0" timeOffset="68220.9021">23862 10740,'0'-24,"0"24,0-25,0 25,0 0,0 0,0-25,-24 25,24 0,-25 0,0 0,0 0,0 0,1 25,-1-25,0 25,-25-1,26 1,-1 0,0 0,0 0,0 24,1-24,-1 25,25-1,0-24,0 25,0-26,0 1,0 25,0-25,25 0,-25-25,24 24,1 1,0-25,0 25,0-25,-1 0,26 0,-25 0,0 0,-1 0,26 0,-25 0,0 0,-1 0,1-25,-25 25,25-25,-25 25,0-24,0 24,0-25,0 0,0 0,0 25,-25-25,0 0,25 25,-24-24,-1 24,25 0,-25 0,25-25,-25 25,25 0,0 0,0 0,0 0,0 0,0 0,0 0,25 0,-25 0,25 0,0 0,-25 0,24 0,1 0,0 0,0 0,0 0,-1 25,-24-25,25 0,0 24,-25-24,0 25,25 0,-25-25,0 25,0 0,0 0,0-25,0 24,0 1,0-25,0 25,0 0,0-25</inkml:trace>
  <inkml:trace contextRef="#ctx0" brushRef="#br0" timeOffset="68336.9087">24507 11385,'0'25,"25"-25,-25 0,25 0,-25 0,0 0,0 0,0 0,0 0,-25-25</inkml:trace>
  <inkml:trace contextRef="#ctx0" brushRef="#br0" timeOffset="71210.073">12055 15999,'0'-25,"0"25,0 0,0 0,0 0,0 0,0 0,0 0,0 0,0 0,0 0,0 0,0 0,0 0,0 0,0 0,0 0,25 0,-25 25,0-25,25 25,-25-25,25 25,-25-25,25 24,-25 1,24-25,-24 25,25-25,-25 25,25-25,-25 0,25 25,-25-25,25 0,-25 0,24 0,-24 0,25 0,-25-25,25 25,-25 0,25-25,-25 25,25-25,-1 25,-24-25,25 25,-25-24,25 24,-25-25,25 25,-25-25,25 25,0 0,-25-25,24 25,-24 0,25 0,0-25,-25 25,25 0,-25 0,25 0,-25 25,24-25,1 0,-25 0,25 25,-25-25,25 0,-25 25,0-25,25 0,-25 25,24-25,-24 0,0 24,25-24,-25 0,0 0,25 0,-25 25,25-25,-25 0,0 0,25 0,-25 0,24 0,-24-25,25 25,0 0,-25 0,25-24,0 24,-25 0,24-25,1 25,0 0,-25 0,25-25,0 25,-1 0,-24 0,25 0,0 0,0 0,-25 0,25 0,-25 0,24 0,-24 0,25 0,-25 25,25-25,-25 0,0 0,25 0,-25 0,0 0,25 0,-25 0,0 0,0 0,0 0,24 0,-24 0,0 0</inkml:trace>
  <inkml:trace contextRef="#ctx0" brushRef="#br0" timeOffset="71736.1031">12080 16073,'0'0,"0"0,0 0,0 0,0 0,0 0,0 0,25 0,-25 25,0-25,0 0,25 25,-25-25,25 0,-25 25,24-25,-24 0,25 0,-25 25,25-25,0 0,0-25,-1 25,1 0,0-25,25 25,-26-25,1 0,25 25,-25-24,24-1,-24 0,0 25,25-25,-26 25,1-25,0 25,0-24,0 24,-1 0,-24 0,25 0,-25 24,25-24,-25 0,0 25</inkml:trace>
  <inkml:trace contextRef="#ctx0" brushRef="#br0" timeOffset="73739.2177">12303 15999,'0'0,"0"0,0 0,0 0,0 0,0 0,0 0,0 0,0 0,0 0,0 0,0 0,0 0,0 0,0 0,0 0,0 0,0 0,0 0,0 0,0 25,0-25,0 0,25 25,-25-25,0 24,25-24,-25 25,0-25,25 0,-25 25,25-25,-25 25,0-25,24 0,-24 0,0 25,25-25,-25 0,0 0,25 0,-25 0,25 0,-25-25,0 25,25 0,-25 0,25-25,-1 25,-24 0,25-25,-25 25,25-25,0 25,-25-24,25 24,-1-25,-24 25,25-25,0 25,0-25,-25 25,25 0,-1-25,1 25,-25-24,25 24,0 0,-25 0,25 0,-1 0,-24 0,25 0,-25 0,25 0,-25 0,0 24,25-24,-25 0,25 25,-25-25,0 0,0 25,24-25,-24 25,0-25,0 0,25 0,-25 25,0-25,0 0,25 0,-25 0,0 0,0 0,0 0,25 0,-25 0,0 0,25 0,-25 0,0-25,24 25,-24 0,25 0,-25-25,25 25,-25 0,25 0,-25-25,25 25,-25 0,24 0,-24 0,0 0,25 0,-25 0,0 0,0 0,0 0,0 0,0 0</inkml:trace>
  <inkml:trace contextRef="#ctx0" brushRef="#br0" timeOffset="74222.2453">12254 16123,'0'0,"0"0,0 0,0 25,0-25,25 0,-25 0,0 0,24 0,-24 0,0 0,25 0,-25 0,25 0,0 0,-25 0,25 0,-1 0,1-25,-25 25,25 0,0 0,0-25,0 25,24-25,-24 25,0 0,24-24,-24 24,0-25,0 25,24 0,-24-25,0 25,0 0,-25 0,25 0,-1 0,-24 0,25 0,-25 0,25 0,-25 25,0-25,25 0,-25 0,0 0,0 0,25 25,-25-25,0 0,24 0</inkml:trace>
  <inkml:trace contextRef="#ctx0" brushRef="#br0" timeOffset="75402.3128">19571 12254,'0'-25,"0"25,0-25,0 0,0 25,0 0,0-25,0 25,0 0,0 0,0 0,0 0,0 25,0-25,0 25,0-25,0 25,0 0,25 24,-25-24,0 0,0 0,0 24,0-24,0 0,0 24,0-24,0 0,0 0,0 0,0-25,0 24,0 1,0-25,0 25,0-25,0 0</inkml:trace>
  <inkml:trace contextRef="#ctx0" brushRef="#br0" timeOffset="75695.3296">19794 12303,'25'-25,"-25"25,0 0,0-24,0 24,0 0,0 0,0 24,0-24,0 0,0 25,-25-25,25 25,0-25,0 25,0 0,0-1,0 1,0 0,0 0,25-25,-25 25,25-1,0 1,0 0,0-25,-1 25,1 0,0-25,0 24,0 1,-25-25,24 25,1-25,-25 25,0-25,25 25,-25-25,0 0,0 24,0-24,0 0,-25 0,25 25,-25-25,1 0,-1 0,0 0</inkml:trace>
  <inkml:trace contextRef="#ctx0" brushRef="#br0" timeOffset="75851.3385">19894 12353,'25'0,"-1"0,1 0,0-25,0 25,0 0,-1 0,1 0,0 0,25-25,-26 25,1 0</inkml:trace>
  <inkml:trace contextRef="#ctx0" brushRef="#br0" timeOffset="76058.3503">20439 12700,'0'0,"0"25,0-25,0 0,25 0,-25 0,25 0,0 0,0 0,-1 0,1 0,25 0,-25 0,-1 0,26 0,-25 0,24 0,-24-25,0 25,0 0</inkml:trace>
  <inkml:trace contextRef="#ctx0" brushRef="#br0" timeOffset="77170.4139">13941 16222,'0'0,"-25"0,25 0,0 0,-25 0,25 0,0 0,0 0,-25 0,25 0,0 0,0 0,0 0,0 0,0 0,0 0,25 0,-25 0,0 0,25 0,-25 0,25-25,-1 25,1 0,0 0,0-24,0 24,-1 0,1-25,0 25,0 0,-25 0,25-25,-25 25,24 0,-24 0,0 0,0 0,0 0,-24 25,24-25,-25 0,0 25,0-25,0 24,1 1,-1-25,0 25,0 0,0-25,1 25,-1-25,0 0,25 0,-25 24,25-24,0 0,0 0,0-24,25 24,-25 0,25-25,-25 25,25-25,24 0,-24 25,0-25,24 1,1-1,-25 0</inkml:trace>
  <inkml:trace contextRef="#ctx0" brushRef="#br0" timeOffset="78386.4835">21208 12353,'0'0,"-24"0,24 0,0 0,0 0,0 0,0 0,0 0,0 0,0 0,0 0,0 0,0 0,0 0,24 0,1 0,-25 0,25-25,0 25,0 0,-1 0,1 0,-25 0,25 0,0 0,-25 0,25-25,-25 25,0 0,0 0,0 0,0 0,0 0,0 25,0-25,-25 0,25 0,-25 0,0 0,25 25,-25-25,1 0,24 0,-25 0,0 0,25 0,0 0,-25 0,25 0,0 25,-25-25,25 0,0 0,0 0,0 0,0 0,0 24,0-24,0 0,0 0,-24 25,24-25,0 25,0-25,0 25,0-25,-25 25,25-1,0-24,-25 25,25 0,0-25,0 25,0-25,0 25,0-25,0 0,0 24,0-24,0 0,0 0,0 0,0 0,0 0,0 0,0 0,0 0,25 0,-25 0,0-24,25 24,-25 0,24 0,1 0,-25 0,25 0,0 0,-25 0,25 0,-1 0,1 0,0 0,0 24,-25-24,25 25,-1-25,1 25,-25 0,25-25,-25 25,25-1,-25 1,0 0,0 0,0-25,-25 25,25-1,-25-24,25 25,-25 0,1-25,-1 25,0-25,0 0,0 25,1-25,-1 0,0 0,0 0,0 0</inkml:trace>
  <inkml:trace contextRef="#ctx0" brushRef="#br0" timeOffset="78707.5019">21432 12179,'24'0,"-24"25,25-25,0 0,-25 0,25 0,0 0,-1 25,1-25,0 25,0-25,0 24,-1 1,1 0,0 0,0 24,0-24,-1 25,1-1,0-24,0 25,0-1,-25 1,0 0,0 24,0-24,0-1,-25 1,0-1,-25 26,1-26,-1 1,1 25,-1-26,-24 26,-1-26,1 1,-1-1</inkml:trace>
  <inkml:trace contextRef="#ctx0" brushRef="#br0" timeOffset="79450.5444">19472 12005,'0'-24,"0"24,0-25,-25 0,25 25,0 0,0-25,0 25,-25 0,25 0,0 0,0 0,0 25,0-25,-24 0,24 25,-25 0,25-25,-25 49,0-24,0 0,1 24,-1 1,0 0,0 24,0-24,1 24,-1 1,25-1,-25 0,0-24,25 24,0 1,0-26,25 26,0-26,0 1,-1 0,26-1,-25 1,49-25,-24 24,-1-24,26 25,-1-25</inkml:trace>
  <inkml:trace contextRef="#ctx0" brushRef="#br0" timeOffset="81540.6639">22101 12502,'0'0,"0"0,0 0,0 0,0 0,0 0,0 0,0 0,0 0,0 0,0 0,0 24,0-24,25 25,-25-25,0 25,25 0,-25 0,25-1,0 1,-1 0,-24 0,25 0,0-1,0 1,-25 0,25-25,-1 25,-24-25,25 25,-25-25,0 0,25 24,-25-24,0 0</inkml:trace>
  <inkml:trace contextRef="#ctx0" brushRef="#br0" timeOffset="81791.6783">22325 12452,'0'0,"0"0,0 0,0 0,0 0,0 0,0 0,0 0,0 0,0 0,0 0,0 0,0 0,0 25,-25-25,25 25,-25-25,25 24,-25 1,25 0,-25 25,1-26,-1 1,25 25,-25-25,0 24,0-24,1 0,-1 24,25-24,-25 0</inkml:trace>
  <inkml:trace contextRef="#ctx0" brushRef="#br0" timeOffset="87547.0074">22697 12278,'0'0,"0"-24,0 24,0 0,0 0,0 0,0 0,0 0,0 0,0 0,0 0,0 0,0 0,0 0,0 0,0 0,0 0,0 0,0 0,0 0,0 0,24 24,-24 1,0 0,0 0,25 0,-25-1,0 26,0 0,0-26,0 26,0-25,0 24,0-24,0 25,0-25,0-1,0 1,0 0,0 0,0-25,0 25,0-25,0 0,0 24,0-24,0 0,0 0</inkml:trace>
  <inkml:trace contextRef="#ctx0" brushRef="#br0" timeOffset="88091.0386">22969 12378,'0'0,"0"-25,0 25,0 0,0 0,0 0,-24 0,24-25,0 25,0 0,0 0,0 0,0 25,0-25,0 0,0 25,24-25,-24 24,0 1,25 0,-25-25,25 25,-25 0,25-1,0 1,-25 0,25 0,-25 0,24-1,1 1,-25 0,25-25,0 25,-25-25,0 25,25-1,-25-24,0 0,0 25,0-25,0 0,0 0,-25 25,0-25,25 0,-25 0,0 0,1 0,-1-25,0 25,0 0,0 0,0-25,25 25,-24-24,24 24,-25-25,25 25,0 0,0-25,0 0,25 25,-1-25,-24 25,25-24,0 24,0-25,0 0,0 25,-1-25,1 25,0-25,-25 1,25 24,0-25,-1 25,1-25,-25 25,25-25,-25 25,0 0,0-25,0 25,0-24,0 24,0-25,0 25,-25-25,25 0,-25 25,1 0,-1-25,0 25,0 0,0 0,1 0,-1 0,0 25,0-25,0 25</inkml:trace>
  <inkml:trace contextRef="#ctx0" brushRef="#br0" timeOffset="88435.0582">22573 13146,'0'0,"0"0,0 0,0-24,0 24,24 0,-24 0,25-25,0 25,0 0,0 0,24-25,1 25,-25 0,24 0,1-25,-1 25,1 0,0 0,-1 0,1 0,0 0,-26 0,26 0,-25 0,24 0,-24 0,0 0,0 0,-25 0,25 0,-25 0,0 25,0-25</inkml:trace>
  <inkml:trace contextRef="#ctx0" brushRef="#br0" timeOffset="88871.0832">22498 13395,'0'0,"-25"24,25-24,-24 0,24 0,0 0,0 0,0 0,0 0,24 0,-24 0,25 0,0 0,-25-24,25 24,0 0,-1 0,1 0,0 24,0-24,-25 0,25 0,-1 25,1-25,-25 25,0-25,25 25,-25 0,0-1,0-24,0 25,-25 0,25 0,-25 0,1-1,-1-24,0 25,0 0,0 0,1-25,-1 25,0-1,0-24,0 0,1 25,-1-25,0 0,25 0,-25 0,25 0,-25-25,25 25,0 0,0-24,0 24,0-25,25 25,-25 0,25-25,0 25,-25 0,25 0,-1 0,-24 0,25 0,0 0,0 25,0-25,-25 0,24 25,1-25,-25 0,25 24,0-24,-25 0,25 25,-25-25,24 0,-24 0,25 0,-25 0,25 0</inkml:trace>
  <inkml:trace contextRef="#ctx0" brushRef="#br0" timeOffset="89190.1014">22969 13643,'0'0,"0"-25,0 0,0 25,0-25,0 25,0-25,0 25,0 0,-24-24,24 24,0 0,-25 0,25 24,0-24,-25 25,25-25,0 25,-25 0,25-25,0 25,0-1,0 1,0 0,0-25,0 25,0 0,0-25,25 24,-25-24,25 0,-25 25,25-25,-1 0,-24 0,25 0,0 0,-25 0,25-25,0 25,-25 0,25 0,-1-24,-24 24,25 0,-25-25,0 25,25-25,-25 25,0-25,0 0,0 25,0-24,-25-1,25 25,-25-25,25 0,-24 25,-1-25,0 25,25 0,-25-24,0 24,0 0</inkml:trace>
  <inkml:trace contextRef="#ctx0" brushRef="#br0" timeOffset="89730.1323">23813 12601,'0'0,"0"0,-25-25,25 25,0 0,0-25,0 25,0 0,0 0,0 0,0 25,0-25,0 25,0-25,0 25,0-1,25 26,-25-25,25 0,-1-1,-24 26,25-25,-25 0,25-1,0 1,-25 0,25-25,-25 25,24 0,-24-25,0 24,25-24,-25 25,0-25</inkml:trace>
  <inkml:trace contextRef="#ctx0" brushRef="#br0" timeOffset="89920.1432">24036 12725,'0'-25,"0"25,0-25,0 25,0-25,0 25,0 0,0 0,0 0,-25 0,25 25,0-25,-25 25,25 0,-24 0,-1-1,0 1,25 25,-25-25,-24 24,24-24,0 0,0 24,0-24</inkml:trace>
  <inkml:trace contextRef="#ctx0" brushRef="#br0" timeOffset="97312.566">24334 12254,'0'0,"-25"0,25-25,0 25,0-25,0 25,0 0,0-25,0 25,0 0,0 0,0-25,25 25,-25 0,25 0,-25 0,24 0,1 0,-25 0,25 0,0 0,-25 25,25-25,-25 25,24 0,-24 0,0-25,0 24,0 1,0 0,0 0,-24 0,-1-1,0 26,0-25,0 0,1-1,-1 1,0 0,0 0,0 0,1-25,-1 0,25 24,-25-24,25 0,0-24,-25 24,25 0,0-25,0 0,0 25,0-25,25 0,-25 1,25 24,0-25,-25 25,24-25,1 25,0 0,0 0,-25 0,25 0,-1 0,1 0,-25 0,25 25,0-25,0 0,-25 25,24-25,-24 0,25 24,-25-24,25 0,-25 25,0-25,25 0,-25 0,0 0,25 0</inkml:trace>
  <inkml:trace contextRef="#ctx0" brushRef="#br0" timeOffset="97572.5809">24879 12353,'0'-50,"25"25,0 1,-25-1,0 0,0 25,0-25,0 0,0 25,0-25,0 25,-25 0,25-24,-25 24,25 0,0 24,-24-24,24 0,-25 25,25-25,-25 25,25 0,0-25,0 25,0 0,0-1,0 1,0 0,25 0,0-25,-25 25,24-1,1 1,0 0,0 0,-25-25,25 25,-25-1,24-24,-24 25,0-25,0 25,0-25,0 0,0 25,0-25,-24 0,24 25,-25-25,0 0</inkml:trace>
  <inkml:trace contextRef="#ctx0" brushRef="#br0" timeOffset="97724.5896">24805 12154,'50'-25,"-26"25,1-24,25-1,-25 25,24-25,-24 0,25 0,-26 25,26-24,-25 24,25 0,-26-25,1 25,0 0</inkml:trace>
  <inkml:trace contextRef="#ctx0" brushRef="#br0" timeOffset="101338.7963">19373 14709,'0'0,"0"-25,0 25,0-24,-25 24,25-25,0 25,-25-25,25 25,0-25,-25 25,25-25,0 25,0 0,0 0,0-24,0 24,0 0,0 0,0 0,0 0,0 24,0-24,0 0,0 25,0-25,0 25,0 0,0 0,0 24,0-24,0 0,0 24,0-24,0 25,-24-25,24 24,-25-24,25 0,0 24,-25-24,25 0,0-25,0 25,0 0,-25-25,25 0,0 0,0 0</inkml:trace>
  <inkml:trace contextRef="#ctx0" brushRef="#br0" timeOffset="101723.8183">19621 14734,'0'-25,"0"25,0 0,0 0,0 0,0 0,0 0,0 0,0 25,-25-25,25 0,-25 25,25-25,-25 25,25-1,-24-24,24 25,0 0,-25 0,25 0,0-1,0 1,0 0,0 0,0 0,25-25,-25 24,0-24,24 25,-24-25,25 25,0-25,-25 0,25 0,0 0,-25 0,24-25,1 25,0 0,-25-25,25 25,0-24,-1 24,1-25,-25 0,25 25,-25-25,25 0,-25 1,0 24,0-25,0 0,0 0,-25 0,25 25,-25-24,0 24,25-25,-24 25,-1-25,0 25,25 0,-25 0,0 0,25 0</inkml:trace>
  <inkml:trace contextRef="#ctx0" brushRef="#br0" timeOffset="101929.8301">20216 14684,'25'0,"-25"0,25 25,0-25,-25 25,24-25,1 25,-25-25,25 25,0-1,0 1,-1-25,-24 25,25 0,0 0,0-25,-25 24,25-24,-25 25,24-25,-24 25</inkml:trace>
  <inkml:trace contextRef="#ctx0" brushRef="#br0" timeOffset="102176.8442">20489 14660,'0'-25,"-25"25,25 0,0 0,0 0,0 0,0 0,0 0,0 0,0 25,0-25,-25 24,25 1,0 0,-24-25,24 50,-25-26,25 1,-25 0,0 0,25 24,-25-24,1 0,-1 0,0 0,25-1,-25 1,0 0,25 0,0 0,-24-25,24 24,0-24,0 0</inkml:trace>
  <inkml:trace contextRef="#ctx0" brushRef="#br0" timeOffset="102418.8581">20861 14585,'0'0,"25"0,-25 0,0 0,0 0,0 0,0 25,25-25,-25 25,0-25,0 25,0-1,25 1,-25 0,0 25,0-26,0 1,0 0,0 0,24 0,-24-1,0 1,0 0,0-25,0 25,25-25,-25 25,0-25</inkml:trace>
  <inkml:trace contextRef="#ctx0" brushRef="#br0" timeOffset="102893.8852">21159 14610,'0'0,"0"-25,0 25,0 0,-25 0,25 0,0 0,0 25,0-25,0 25,0-25,0 25,0-1,25 1,-25 0,25 0,-1-25,-24 25,25-1,0 1,0 0,0 0,-1 0,-24-1,25 1,0-25,-25 25,25-25,-25 25,0-25,25 0,-25 25,0-25,0 0,0 0,-25 0,25 0,-25 0,0 0,0 0,1 0,-1 0,0-25,0 25,0 0,1-25,-1 25,0 0,0-25,25 25,0-25,0 25,0 0,0-24,0 24,25-25,-25 25,25-25,0 25,-1-25,1 25,0 0,25-25,-26 25,1-24,0 24,0-25,24 25,-24-25,0 25,0-25,0 25,-25-25,24 25,1-24,-25 24,0 0,0-25,0 25,0 0,0-25,-25 25,1 0,-1-25,0 25,0 0,0 0,1 0,-1 0,-25 0,25 0,1 0,-26 0,25 25</inkml:trace>
  <inkml:trace contextRef="#ctx0" brushRef="#br0" timeOffset="103242.9052">20638 15478,'0'0,"-25"25,25-25,0 0,0 0,0 0,0 0,25 0,-25 0,25 0,-1-25,1 25,25 0,-1 0,-24-25,25 25,24 0,-24 0,0-24,24 24,-24 0,24-25,-24 25,-1 0,1 0,-1-25,1 25,0 0,-26 0,1 0,0 0,0 0,0 0,-25 0,0 0</inkml:trace>
  <inkml:trace contextRef="#ctx0" brushRef="#br0" timeOffset="103686.9306">20613 15875,'0'0,"0"0,0 0,0 0,0 0,0 0,0 0,0 0,25 0,0 0,-25-25,24 25,1 0,0 0,0 0,0 0,-1 0,26 0,-25 25,0-25,0 0,-25 25,24-25,1 25,-25-1,0 1,0 0,0-25,0 25,0 0,-25-1,1 1,-1 0,0 0,0 0,0-25,0 24,1 1,-1-25,0 25,0-25,0 0,1 25,-1-25,25 0,-25-25,25 25,0 0,0-25,0 25,0 0,0-25,0 25,25-24,-25 24,25-25,-25 25,24 0,1 0,0 0,0 0,0 0,-1 0,1 0,0 0,0 0,0 25,0-25,-1 0,1 0,0 24,0-24,-25 0,25 0,-1 0,1 0</inkml:trace>
  <inkml:trace contextRef="#ctx0" brushRef="#br0" timeOffset="104006.9489">21357 15949,'0'-24,"0"24,-25-25,25 25,-24 0,24 0,0 0,-25 0,25 0,-25 25,25-25,-25 24,25 1,0 0,-25-25,25 25,-24 0,24-1,0 1,0 0,0 0,24-25,-24 25,25-25,0 24,-25-24,25 0,0 0,-1 0,1 0,0 0,0 0,0 0,-1-24,1 24,0 0,0-25,0 25,-1-25,1 25,0-25,-25 25,25-25,-25 1,0 24,0-25,0 0,-25 25,25-25,-25 0,0 25,1-24,-26 24,25-25,0 25,1-25,-26 25,25 0</inkml:trace>
  <inkml:trace contextRef="#ctx0" brushRef="#br0" timeOffset="104246.9626">21977 15032,'0'0,"0"0,0 24,0-24,0 25,25-25,-25 25,25-25,-25 25,25 0,0-1,-1 1,-24 0,25-25,0 25,0 0,0-1,-25-24,24 25,-24-25,25 25,-25-25</inkml:trace>
  <inkml:trace contextRef="#ctx0" brushRef="#br0" timeOffset="104450.9743">22151 15007,'0'0,"-25"0,25 0,-25 25,25-25,0 24,-24-24,-1 25,25 0,-25 0,0 24,25-24,-25 0,0 0,1 0,24-1,-25 1,25 0,-25 0,25 0,-25 0,25-25,0 24,0-24</inkml:trace>
  <inkml:trace contextRef="#ctx0" brushRef="#br0" timeOffset="104839.9965">22523 14908,'0'0,"25"-25,-25 25,25 0,-25-25,24 25,-24 0,25 0,0 0,-25 0,25 0,0 0,-1 0,1 0,0 25,-25-25,25 25,0-1,-25 1,0-25,0 25,0 0,0 0,0-1,-25 1,0 0,0 0,0 0,1-25,-1 24,0 1,0 0,0-25,1 25,24-25,-25 0,25 25,0-25,0 0,0 0,0 24,0-24,0 0,0 0,25 0,-1 0,-24 0,25 0,0 0,0 0,-25 0,49 0,-24-24,0 24,0 0,0-25,-1 25,26-25,-25 25</inkml:trace>
  <inkml:trace contextRef="#ctx0" brushRef="#br0" timeOffset="105095.0111">23292 14784,'-25'0,"25"0,-25 0,25 0,-24 24,24-24,-25 0,25 25,0-25,0 25,0 0,0 0,0-1,0-24,25 25,-25 0,24 0,1 0,-25-1,25 1,0-25,0 25,-1 0,-24 0,25-1,0-24,-25 25,25 0,-25-25,25 25,-25-25,0 0,0 25,0-25,0 0,0 0,0 0,-25 0,25 0,-25 0</inkml:trace>
  <inkml:trace contextRef="#ctx0" brushRef="#br0" timeOffset="105243.0196">23218 14883,'24'-25,"26"0,-25 25,24-25,-24 25,25-24,-1 24,-24 0,25-25,-1 25,1-25,0 25,-1 0,1-25,-25 25,-1-25</inkml:trace>
  <inkml:trace contextRef="#ctx0" brushRef="#br0" timeOffset="106886.1136">21456 15776,'0'0,"0"0,0 0,0 0,0 0,0 0,0 0,0 0,0 0,0 0,0 0,0 0,0 0,0 25,0-25,0 24,0 1,0 25,-24-25,24 24,0 1,0-1,-25 1,25 0,0-1,-25 1,25-1,0 1,-25 0,25-1,0 1</inkml:trace>
  <inkml:trace contextRef="#ctx0" brushRef="#br0" timeOffset="107727.1617">19720 14610,'0'0,"25"0,-25 0,0 0,0 0,0 0,0 0,0 0,0 0,0 0,0 0,0 0,0 0,0 0,0 0,0 0,0 25,0-25,0 25,-25-25,25 24,-25 26,25-25,-25 24,1 1,24 0,-25 24,0-24,25 24,-25 0,25-24,-25 24</inkml:trace>
  <inkml:trace contextRef="#ctx0" brushRef="#br0" timeOffset="108310.195">21159 15627,'0'0,"0"0,0 0,-25 25,25-25,-25 25,25-25,-25 24,1 1,-1 0,0 25,-25-26,26 26,-26-25,0 24,25 1,-24 0,-1-1,1-24,-1 25,0-1,1 1,-1-1,1-24,24 25,-25-25,25 24</inkml:trace>
  <inkml:trace contextRef="#ctx0" brushRef="#br0" timeOffset="108862.2266">21556 14387,'0'0,"0"0,0 0,0 0,0 0,0 0,0 0,0 0,0 0,0 0,0 0,0 0,0 0,0 25,-25-25,25 24,-25-24,0 25,0 0,1 0,-1 0,-25-1,25 26,-24 0,-1-26,-24 26,24 24,-24-24,24 0,-24-1,24 1,0-1,1 1,-1 0,1-26,24 1,0 0,0 0,0 0</inkml:trace>
  <inkml:trace contextRef="#ctx0" brushRef="#br0" timeOffset="109386.2566">22126 14039,'0'-24,"0"-1,0 25,0-25,0 25,0-25,0 0,0 25,-25-24,25-1,0 25,-24-25,24 25,-25 0,25-25,-25 25,25 0,-25 0,25 0,-25 0,0 25,25-25,-24 0,-1 25,25 0,-25-25,25 24,0 1,0 0,0-25,0 25,0 0,0-25,0 24,25-24,-25 25,25-25,-1 0,-24 0,25 25,0-25,-25 0,25 0,0 0,0 0,-1-25,-24 25,25 0,0-25,0 25,-25 0,25-24,-25 24,24-25,-24 25,25 0,-25-25,0 25,0 0,0 0,0 0,0 0,0 0,0 0,0 0,0 25,0 0,0-1,0 1,0 25,0-1,-25 1,25 0,0-1,0 1,0 0,0-1,-24 1,24-25</inkml:trace>
  <inkml:trace contextRef="#ctx0" brushRef="#br0" timeOffset="110150.3003">19522 17735,'0'0,"0"0,0 0,0 0,0-24,0 24,0 0,0 0,24 0,-24-25,25 25,0 0,0 0,0 0,-1-25,1 25,25 0,-25 0,-1 0,1-25,0 25,0 0,0 0</inkml:trace>
  <inkml:trace contextRef="#ctx0" brushRef="#br0" timeOffset="110294.3085">19670 17835,'0'24,"0"-24,0 0,0 0,0 0,0 0,25 0,-25 0,25 0,0 0,0 0,-1 0,1 0,25 0,-25-24,24 24</inkml:trace>
  <inkml:trace contextRef="#ctx0" brushRef="#br0" timeOffset="111650.3861">22647 17214,'0'0,"25"0,0-24,-1 24,-24 0,25 0,-25-25,0 25,25 0,-25 0,0 0,0 0,0 0,0-25,0 25,-25 0,25 0,-25 0,1 0,24 0,-25 25,0-25,0 0,-24 0,24 25,0-25,0 0,0 0,1 0,-1 24,25-24,-25 0,25 0,-25 0,25 0,0 0,-25 0,25 0,0 0,0 0,0 0,0 0,0 25,0-25,0 0,25 0,-25 25,0-25,0 25,0-25,0 25,0-1,0-24,0 25,0-25,0 25,25-25,-25 25,0-25,0 0,0 25,0-25,0 0,0 0,0 24,0-24,0 0,0 0,0 0,25 0,-25 0,0 0,0 0,0-24,0 24,25 0,-25 0,0 0,24-25,-24 25,0 0,0 0,25-25,-25 25,0 0,25 0,-25 0,25 0,-25 0,25 0,-25 0,24 0,-24 0,25 0,0 0,-25 0,25 25,0-25,-25 25,24-25,-24 24,25 1,-25 0,0-25,0 25,0 0,0 0,0-25,0 24,-25 1,25-25,0 25,-24-25,-1 25,25-25,-25 0,0 25,25-25,-25 0,1 0,24 0,-25 0,0 0,0 0,0 0,25 0,-24-25,-1 25,25-25,-25 25</inkml:trace>
  <inkml:trace contextRef="#ctx0" brushRef="#br0" timeOffset="113823.5104">20911 17314,'25'0,"-25"0,0 0,0 0,0 0,0 0,0 0,0 0,0 24,0-24,0 0,0 25,0-25,0 0,0 25,0-25,-25 25,25-25,-25 25,0-25,25 0,-25 0,25 24,-25-24,25 0,-24 0,24 0,0 0,-25 0,25-24,0 24,-25 0,25 0,0-25,0 25,0 0,0-25,0 25,0 0,25-25,-25 25,0 0,25-25,-25 25,24 0,1 0,-25-24,25 24,0 0,-25 0,25 24,0-24,-1 25,-24-25,25 25,0 0,-25 0,25-25,-25 24,25 26,-25-25,0 0,0 0,0-1,-25 1,25 0,-25 0,0 0,0-1,25 1,-49 0,24 0,0 0,0-25,0 24,1-24,-1 25,25-25,-25 0,0 0,25 0,-25 0,25 0,0-25,0 25,0-24,0 24,0-25,0 0,25 25,-25-25,0 0,25 25,0-24,-25 24,25 0,-1 0,1 0,0 0,0 0,0 0,0 24,-1-24,1 0,25 25,-25-25,-1 25,1-25,0 0,0 0,0 25,-25-25,24 0,1 0</inkml:trace>
  <inkml:trace contextRef="#ctx0" brushRef="#br0" timeOffset="114374.5419">21580 17438,'0'-25,"0"25,0 0,25 0,-25 0,0 0,0 0,0 25,0-25,0 0,-25 0,25 24,0-24,0 25,-24-25,24 0,-25 25,0-25,25 0,-25 0,25 25,-25-25,25 0,-24 0,24-25,0 25,-25 0,25 0,0-25,0 25,0 0,0-25,0 25,0-24,0 24,0-25,0 25,25-25,-25 25,0-25,24 25,-24 0,25 0,-25-25,25 25,-25 0,25 0,-25 0,25 0,-1 25,1-25,-25 0,25 25,0 0,0-25,-25 25,24-1,-24 1,25 0,-25 0,0 0,0-25,0 25,0-1,-25 1,25 0,-24 0,-1 0,0-1,0-24,0 25,1 0,-1-25,25 25,-25-25,0 0,0 0,25 0,-24 0,24 0,0-25,0 25,0-25,0 25,0-25,0 1,0 24,24-25,-24 0,25 25,-25 0,25-25,0 25,0 0,-1 0,-24 0,25 25,0-25,0 0,0 25,24-25,-24 25,0-25,-25 24,25-24,-1 0,1 25,0-25,-25 25</inkml:trace>
  <inkml:trace contextRef="#ctx0" brushRef="#br0" timeOffset="114787.5655">20489 18405,'-25'0,"0"0,25 25,-24-25,24 0,0 0,24 0,-24 0,25 0,0 0,25-25,-26 25,26 0,0-25,24 25,0 0,1-25,-1 1,1 24,-1-25,25 0,-24 25,-1-25,25 0,-24 25,24-24,-25-1,26 0,-1 0,-25 0,26 25,-26-24,25-1,-24 0,24 25,-25-25,1 0,24 25,-25-24,-24 24,24-25,-24 25,-1 0,1-25,0 25,-25 0,-1 0,1-25,-25 25,25 0,-25 0,0 0,0 0,0 0,0 0,-25 0,0 0,25-25,-24 25,-1 0</inkml:trace>
  <inkml:trace contextRef="#ctx0" brushRef="#br0" timeOffset="117030.6938">14486 9550,'0'-25,"0"25,0 0,0 0,0-25,0 25,0 0,0 0,0 0,0 25,0-25,0 0,25 25,-25-25,0 25,0-1,0-24,25 25,-25 0,0-25,25 25,-25-25,25 25,-1-25,1 0,0 0,0 0,0-25,-1 25,1-25,25 0,-25 25,24-25,-24 1,25-1,-1-25,-24 25,25 1,-26-1,26 0,-25-25,24 26,-24-1,0 0,0 0,0 0,-1 1,-24-1</inkml:trace>
  <inkml:trace contextRef="#ctx0" brushRef="#br0" timeOffset="117358.7126">14437 9674,'0'0,"0"0,0 0,0 0,0 0,0 0,0 0,0 0,0 0,0 0,0 0,0 0,0 25,0-25,0 0,0 24,0-24,0 25,0-25,0 25,24-25,-24 25,0 0,25-25,-25 0,0 24,25-24,0 0,0-24,0 24,24-25,-24 25,25-25,-1-25,1 26,24-26,-24 25,24-24,-24-1,24 0,1 1,-26-1,1 25,24-24,-24-1,-25 25,24 1</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17:22.748"/>
    </inkml:context>
    <inkml:brush xml:id="br0">
      <inkml:brushProperty name="width" value="0.05292" units="cm"/>
      <inkml:brushProperty name="height" value="0.05292" units="cm"/>
      <inkml:brushProperty name="color" value="#FF0000"/>
    </inkml:brush>
  </inkml:definitions>
  <inkml:trace contextRef="#ctx0" brushRef="#br0">1042 6201,'-25'0,"25"0,0 0,-24-25,24 25,-25 0,25 0,-25 0,25 0,-25 0,25 25,0-25,-25 0,1 0,24 0,0 25,-25-25,25 0,-25 25,25-25,-25 25,25-1,0-24,-25 25,25-25,0 25,-25 0,25 0,0-25,-24 24,24 1,0 0,0-25,-25 25,25 0,0-1,0 1,-25 0,25 0,0 0,0-1,0 1,0 0,0-25,-25 25,25 0,0-1,0 1,0 0,0 0,0-25,0 25,25 0,-25-1,0 1,0 0,0-25,25 25,-25 0,0-1,0 1,25 0,-25 0,0 0,0-1,24 1,-24-25,0 25,0 0,25 0,-25-1,0 1,25 0,-25 0,0 0,0-1,25 1,-25-25,0 25,0 0,25-25,-25 25,0-1,25-24,-25 25,0-25,24 25,-24 0,25-25,-25 25,0-25,25 24,-25-24,25 0,-25 25,0-25,25 0,-25 25,24-25,-24 0,25 0,-25 25,25-25,-25 0,25 0,-25 0,25 0,-25 0,24 0,-24 0,25 0,-25 0,25 0,-25-25,25 25,-25 0,25 0,-25-25,24 25,-24 0,0-25,25 25,-25 0,25-24,-25 24,25 0,-25-25,25 25,-25-25,0 25,24-25,-24 25,0-25,25 25,-25-24,0-1,0 25,25-25,-25 0,0 25,0-25,0 1,0-1,25 0,-25 0,0 0,0 1,0-1,0 0,25 0,-25 0,0 1,0-1,0 0,0 0,-25 0,25 1,0-1,0 0,0 0,-25 0,25 1,0-1,0 0,0 0,-25 0,25 0,0 1,-25-1,25 0,-24 0,24 0,-25 1,25-1,0 0,-25 0,25 0,-25 25,25-24,-25-1,25 0,-24 0,24 25,-25-25,25 1,-25-1,0 0,25 25,-25-25,25 25,-24-25,-1 25,25-24,-25 24,0-25,0 25,25-25,-24 25,-1 0,0 0,0-25,0 25,1 0,-1 0,0 0,0 0,25 0,-25 0,0 0,1 0,-1 0,0 25</inkml:trace>
  <inkml:trace contextRef="#ctx0" brushRef="#br0" timeOffset="1737.0993">1637 17264,'0'0,"0"0,0 25,0-25,0 0,0 0,0 0,0 0,0 0,0 0,0 0,0 0,0 0,25 0,-25 0,25 0,0 0,-25 0,25 0,-1 0,1 0,0 0,0 0,0-25,24 25,-24-25,0 25,0-25</inkml:trace>
  <inkml:trace contextRef="#ctx0" brushRef="#br0" timeOffset="2699.1544">1389 15453,'0'0,"0"0,-24 0,24 0,0 0,0 0,0 0,0 0,0 0,0 0,0 0,0 0,0 0,24 0,-24 0,0 0,25 0,0 0,-25 0,25 0,24 0,-24 0,0 0,0 0,24 0,-24 0,25 0,-25 0,-1 0,26 0,-25-24,25 24,-26 0,1 0</inkml:trace>
  <inkml:trace contextRef="#ctx0" brushRef="#br0" timeOffset="3663.2095">1786 13866,'0'0,"0"0,0 0,-25 0,25 0,0 0,0 0,0 0,0 0,0 0,0 0,0 0,0 0,0 0,0 0,0 0,0 0,0 0,0 0,0 0,0 0,25 0,-25 0,25 0,-25 0,25-25,0 25,-25 0,25 0,-1-25,1 25,0 0</inkml:trace>
  <inkml:trace contextRef="#ctx0" brushRef="#br0" timeOffset="4479.2562">1340 12204,'0'0,"0"0,0 0,0 0,0 0,0 0,0 0,0 0,0 0,0 0,0 0,0 0,25 0,-25 0,0 0,24 0,-24 0,25 0,0 0,0 0,0 0,-1 0,1 0,25 0,-25 0,-1 0,26 0,-25 0,24 0,1-25</inkml:trace>
  <inkml:trace contextRef="#ctx0" brushRef="#br0" timeOffset="10401.5949">13147 16644,'0'0,"0"-25,0 25,0 0,0 0,0 0,0 0,0 0,0 0,0 0,0 0,0 0,0 0,0 0,0 0,0 0,0 0,0 0,0 0,0 0,0 25,0-25,0 0,0 0,0 25,0-25,0 25,0-1,0-24,0 25,0 0,0 0,0 0,0-1,0 1,0 0,0-25,0 25,0 0,0-25,25 24,-25-24,0 25,0-25,0 0,0 25,0-25,0 0,0 0,0 0,0 0,0 0,0 0,0 0,0 0,0-25,0 25,0 0,0 0,0-25,0 25,0-24,0-1,0 25,0-25,0 25,-25-25,25 25,0-25,0 25,0-24,0 24,0-25,0 25,0-25,0 25,0 0,0 0,0 0,0 0,0 0,0 0,0 0,0 0,0 0,0 0,0 0,0 0,0 25,0-25,0 25,0-25,0 24,0-24,0 25,0-25,0 25,0 0,0-25,0 0,0 25,0-25,0 0,0 24,0-24,0 0,0 0,0 0</inkml:trace>
  <inkml:trace contextRef="#ctx0" brushRef="#br0" timeOffset="11249.6434">13246 16371,'0'0,"0"0,0 0,0 0,0 0,0-25,0 25,0 0,0 0,0 0,0 0,0 0,0 0,0 0,0 0,0 0,0 0,0 0,0 0,0 0,0 0,0 25,0-25,0 0,0 0,0 25,0-25,25 25,-25-25,0 25,0-1,0-24,0 25,0-25,0 25,0-25,0 25,0-25,0 0,0 0,0 25,0-25,0 0,0 0,0 0,0 0,0 0,0-25,0 25,0 0,0 0,0 0,0-25,0 25,0-25,0 25,0-25,0 25,0 0,0-24,0 24,0 0,0 0,0-25,0 25,0 0,0 0,0 0,0 0,0 0,0 0,0 0,0 0,0 0,0 0,0 0,0 25,0-25,0 0,0 24,0-24,0 25,0-25,25 25,-25 0,0-25,0 25,0-1,0 1,0-25,0 25,0 0,0-25,0 25,0-25,0 0,0 24,0-24,0 0,0 0</inkml:trace>
  <inkml:trace contextRef="#ctx0" brushRef="#br0" timeOffset="12012.6871">13271 16148,'0'-25,"0"25,0 0,0 0,0 0,0 0,0 0,0 0,0 0,0 0,0 0,0 0,0 0,0 0,0 0,0 0,0 0,0 0,0 0,0 0,0 0,0 25,0-25,0 25,0-25,0 24,0-24,0 25,0-25,0 25,0 0,0-25,0 25,0-25,0 24,0-24,0 25,0-25,0 0,0 25,0-25,0 0,0 0,0 0,0 0,25 0,-25 0,0 0,0 0,0-25,0 25,0 0,0-25,0 1,0 24,0-25,0 0,0 25,0-25,0 0,0 25,0-24,0-1,0 25,0-25,0 25,0 0,0-25,0 25,0 0,0 0,0 0,0 0,0 0,0 0,0 0,0 25,0-25,0 0,0 25,0-25,0 25,0-25,0 24,0-24,0 0,0 25,0-25</inkml:trace>
  <inkml:trace contextRef="#ctx0" brushRef="#br0" timeOffset="12762.73">13246 15801,'0'0,"0"0,0 0,0 0,0 0,0 0,0 24,0-24,0 0,0 25,0-25,0 25,0-25,0 25,0-25,0 25,-25-1,25 1,0 0,0-25,0 25,0 0,0-25,0 24,0-24,0 25,0-25,0 25,0-25,0 0,0 0,0 0,0 0,0 0,0 0,0 0,0 0,0 0,0 0,0 0,0 0,0 0</inkml:trace>
  <inkml:trace contextRef="#ctx0" brushRef="#br0" timeOffset="13441.7688">13147 15553,'0'0,"0"0,0 0,0 0,0 0,0 0,0 24,0-24,0 0,0 0,0 0,0 25,0-25,0 25,0-25,0 25,0 0,0-25,0 24,0 1,0 0,0 0,0-25,0 25,0-1,0-24,0 25,0-25,0 25,0-25,0 25,0-25,-25 0,25 25,0-25,0 0,0 0,0 0,0 0,0 0,0 0,0 0,0-25,0 25,0 0,0-25,0 25,0 0,0-25,0 25,0-25,0 25,0 0,0-24,0 24,0 0,0 0,0 0,0 0,0 0,0 0,0 0,0 0,0 0,0 0,0 0,0 0,0 24,0-24,0 0,0 25,0-25</inkml:trace>
  <inkml:trace contextRef="#ctx0" brushRef="#br0" timeOffset="13920.7962">13246 15280,'0'0,"0"-25,0 25,0 0,0 0,0 0,0 0,0 0,0 25,0-25,0 0,0 0,0 0,0 24,25-24,-25 0,0 25,0-25,0 25,0 0,0-25,0 25,0 0,25-25,-25 24,0 1,0-25,0 25,0-25,0 25,0-25,0 0,0 25,0-25,0 0,0 0,0 0,0 0,0 0,0 0,0-25,0 25,0-25,0 25</inkml:trace>
  <inkml:trace contextRef="#ctx0" brushRef="#br0" timeOffset="18087.0345">2059 16594,'0'0,"0"0,0 0,0 0,0 0,0 0,-25 0,25 0,0 0,0 0,0 0,0 0,0 0,0 0,0 0,0 0,0 0,0 0,0 0,0 0,0 0,0 0,0 0,0 0,0 0,0 0,0 0,25 0,-25 0,0 0,25 0,0 0,-25 0,25 0,-1 0,1 0,0 0,0 0,0 0,-25 0,24 0,1-24,0 24,0 0,-25 0,25 0,-1 0,-24 0,0 0,25-25,-25 25,0 0,0 0,0 0,0 0,0 0,0 0,0 0,0 0,0 0,0 0,0 0,0 0,-25 0,25 0,-24 0,24 0,-25 25,0-25,25 0,-25 0,0 0,1 24,-1-24,25 0,-25 0,0 0,0 0,1 0,24 0,-25 0,25 0,-25 0,25 0,0 0,0 0,0 0,0 0,0 0,0 0,0 0,0 0,0 0,0 0,0 0,25 0,-25 0,25 0,-1 0,-24 0,25 0,0 0,0 0,0 0,-25 0,24 0,1 0,-25 0,25 0,-25 0,0 0,25 0,-25 0</inkml:trace>
  <inkml:trace contextRef="#ctx0" brushRef="#br0" timeOffset="19051.0896">2134 16321,'-25'0,"25"0,0 0,0 0,0 0,0 0,0 0,0 0,0 0,-25 0,25 0,0 0,0 0,0 0,0 0,0 0,0 0,0 0,0 0,0 0,25 0,-25 0,0 0,0 0,0 0,0 0,0 0,25 0,-25 0,24 0,-24-24,25 24,0 0,-25 0,25 0,0 0,-25 0,24 0,1 0,-25 0,0-25,25 25,-25 0,0 0,0 0,0 0,25 0,-25 0,0 0,0 0,0 0,0 0,0 0,0 0,0 0,-25 0,25 0,0 0,-25 0,25 0,0 25,-25-25,25 0,-24 0,24 0,-25 0,0 0,0 0,25 0,-25 0,1 0,24 0,-25 0,25 0,0 0,0 0,0 0,0 0,0 0,0 0,0 0,0 0,0 0,0 0,0 0,0 0,25 0,-25 0,24 0,-24 0,25 0,-25 0</inkml:trace>
  <inkml:trace contextRef="#ctx0" brushRef="#br0" timeOffset="19759.1301">2109 15949,'0'0,"0"0,-25 0,25 0,0 0,-25 0,25 0,0 0,0 0,0 0,-25 25,25-25,0 0,0 0,0 0,0 0,-24 0,24 0,0 0,0 0,0 0,0 0,0 0,0 0,0 0,0 0,0 0,0 0,0 0,0 0,24 0,-24 0,0 0,25 0,-25 0,25 0,-25 0,25 0,0 0,-1 0,-24 0,25 0,0 0,0 0,-25 0,25 0,-25 0,24 0,-24 0,0 0,0 0,0 0,0 0,0 0,0 0,0 0,0 0,0 0,0 0,0 0,0 0,0 0,0 0,0 0,-24 0,24 0,0 0,-25 0,25 0,-25 0,0 0,25 0,-25 0,25 0,-24-25,-1 25,25 0,0 0,-25 0,25 0,0 0,0 0,0 0,0 0,0 0,0 0,0 0,0 0,0 0,0 0,25 0,-25 0</inkml:trace>
  <inkml:trace contextRef="#ctx0" brushRef="#br0" timeOffset="20431.1686">2059 15627,'0'0,"0"0,-25 0,25 0,0 0,0 0,0 0,0 0,0 0,0 0,0 0,0 0,0 0,0 0,0 0,0 0,0 0,0 0,25 0,-25 0,0 0,0 0,25 0,-25 0,25 0,-25 0,25 0,-1 0,-24 0,25 0,0 0,0 0,0 0,-1 0,-24 0,25 0,0 0,0 0,-25 0,25 0,-25 0,24 0,-24 0,0 0,25 0,-25 0,0 0,0 0,0 0,0 0,0 0,0 0,0 0,0 0,0 0,0 0,0 0,0 0,-25 0,25 0,-24 0,24 0,-25 0,25 0,-25 0,0-25,0 25,25 0,-24 0,-1 0,25 0,-25 0,0 0,25 0,0 0,-25 0,25 0,0 0,0 0,0 0,0 0,0 0,0 0,25 0,-25 0,0 0,0 0,25 0</inkml:trace>
  <inkml:trace contextRef="#ctx0" brushRef="#br0" timeOffset="20870.1937">2134 15230,'-25'0,"25"0,0 0,-25 0,25 0,0 0,-25 0,25 0,0 0,-25 0,25 0,0 0,0 0,-24 0,24 0,0 0,0 0,0 0,0 0,0 0,0 0,0 0,0 0,0 0,0 0,0 0,0 0,24 0,-24 0,25 0,-25 0,25 0,0 0,0 0,-1 0,-24 0,25 0,0 0,0 0,0 0,-1 0,-24 0,25 0,-25 0,25 0,-25 0,25 0,-25 0</inkml:trace>
  <inkml:trace contextRef="#ctx0" brushRef="#br0" timeOffset="24643.4095">1836 14932,'0'0,"0"0,0 0,0 0,0 0,0 0,0 0,0 0,0 0,-25-24,25 24,0 0,0 0,0 0,0 0,0 0,0 0,0 0,0 0,0 0,0 0,0 0,0 0,0 0,0 0,0 0,0 0,0 24,0-24,0 0,25 0,-25 0,25 0,-25 0,25 0,-1 0,1 0,0 0,0 0,0 0,24-24,-24 24,0 0,0 0,24 0,-24 0</inkml:trace>
  <inkml:trace contextRef="#ctx0" brushRef="#br0" timeOffset="25243.4438">2010 14560,'0'0,"0"0,0 0,0 0,0 0,0 0,0 0,0 0,0 0,0 0,0 0,0 0,0 0,0 0,0 0,24 0,-24 0,0 0,25 0,0 0,0 0,0 0,-1 25,1-25,0 0,0 0,0 0,24 0,-24 0,0 0,0 0,-1 0,26-25</inkml:trace>
  <inkml:trace contextRef="#ctx0" brushRef="#br0" timeOffset="25851.4786">2034 14213,'0'0,"0"0,0 0,0 0,0 0,-24 0,24 0,0 0,0 0,0 0,0 0,0 0,0 0,0 0,24 0,-24 0,0 0,0 0,0 0,25 0,-25-25,25 25,0 0,0 0,24 0,-24 0,0 0,24-25,-24 25,25 0,-25 0,-1 0</inkml:trace>
  <inkml:trace contextRef="#ctx0" brushRef="#br0" timeOffset="26431.5118">2084 13891,'0'0,"0"0,0 0,0 0,0 0,0 0,0 0,0 0,0 0,0 0,0 0,0 0,25 0,-25 0,0 0,25 0,-1 0,1 0,0 0,0 0,0 0,24 0,-24 0,25 0,-26 0,1-25,25 25,-25 0,-1 0</inkml:trace>
  <inkml:trace contextRef="#ctx0" brushRef="#br0" timeOffset="26907.539">2084 13469,'-25'25,"25"-25,0 0,0 0,-25 0,25 0,0 0,0 0,0 0,0 0,0 0,0 0,0 0,0 0,0 0,0 0,0 0,0 0,0 0,0 0,0 0,25 0,-25 0,25 0,0 25,0-25,-1 0,26 0,0 0,-26 0,26 0,0 0,-1 0,1-25</inkml:trace>
  <inkml:trace contextRef="#ctx0" brushRef="#br0" timeOffset="122597.0121">13990 2183,'0'0,"0"0,0 0,-25 0,25 0,0-25,0 25,0 0,0 0,-24 0,24 0,0 0,0 0,0 0,0 0,0-25,0 25,0 0,0 0,0 0,0 0,0 25,0-25,24 25,-24-25,25 0,-25 25,25-1,-25-24,25 0,0 25,-25-25,24 25,1-25,-25 0,25 25,0-25,0 0,-1 25,-24-25,25 0,0 0,0 0,0 0,-1-25,1 25,-25-25,25 25,0-25,0 25,-1-25,1 1,-25 24,25-25,0 25,-25-25,25 0,-25 25,25 0,-25-25,0 25,24 0,-24 0,0 0,25 0,-25 0,0 25,0-25,0 0,0 25,25-25,-25 25,0-25,0 25,25-1,-25-24,0 25,25-25,-25 0,0 25,24-25,-24 0,25 0,-25 0,25 0,-25 0,25 0,-25 0,25 0,-1-25,-24 25,25 0,0-25,0 25,-25-24,25 24,-1-25,1 25,-25-25,25 0,0 25,0 0,-25-25,24 25,1 0,-25 0,25 0,-25 0,25 0,-25 25,0-25,25 0,-25 25,0-25,0 0,0 25,24-25,-24 0,0 0,0 25,25-25,-25 0,0 0,25 0,-25 0,25 0,-25 0,25 0,-25 0,24 0,-24-25,25 25,-25 0,0 0,0 0,0 0,0 0</inkml:trace>
  <inkml:trace contextRef="#ctx0" brushRef="#br0" timeOffset="123377.0567">15826 1414,'0'0,"0"0,-25 0,25 0,-25 0,25-25,0 25,-25 0,1 0,24 0,-25 0,0 25,25-25,-25 0,0 25,0-1,1 1,24 0,-25 0,0 0,25-1,-25 26,25 0,-25-25,25 24,0 1,0-1,0 1,0 0,25-1,-25-24,25 25,-25-26,25 26,0-25,-1 0,1-1,0 1,0 0,25-25,-26 0,1 25,25-25,-25 0,24 0,-24 25,0-50,0 25,24 0,-24-25,0 0,0 25,-1-25,1-24,0 24,0 0,0 0,-1 1,1-26,0 0,-25 26,25-26,0 0,-25 1,24-26,-24 26,0-1,0 0,-24 1,24-1,-25 1,0 24,0-25,0 50,1-25,-1 1,-25 24,25 0,-24 0,-1 0,1 0,24 0,-25 24,1-24</inkml:trace>
  <inkml:trace contextRef="#ctx0" brushRef="#br0" timeOffset="133114.6137">8682 8508,'0'0,"0"0,0 0,0 0,0 0,0 0,0 0,0 0,0 0,0 0,0 0,0 0,0 0,0 0,0 0,0 0,0 0,0 0,0 0,25 0,-25 0,0 0,25 0,-25 0,24 0,1 0,-25 0,25 25,0-25,0 0,-25 0,24 0,1 0,0 0,0 0,0 0,-1 25,1-25,-25 0,25 0,0 0,-25 0,25 0,-25 0,24 24,-24-24,0 0,0 0,0 0,0 0,0 0,0 0,0 0,0 0,0 0,0 0,0 0,0 0,0 0,0 0,0 0,0 0,0 0,-24 0,24-24,0 24,-25 0,0 0,25 0,-25 0,0 0,1 0,24 0,-25 0,0 0,0 0,0 0,1 0,-1 0,0 0,25 0,-25 0,0 0,25 0,-24 0,24 0,0 0,0 0,0 0,0 0,0 0,0 0,0 0,0 0,0 0,0 0,0 0,0 0,0 0,0 0,0 0,0 0,0 0,0 0,0 0,0 0,24 0,-24 0,0 0,25-25,0 25,-25 0,25 0,0 0,-1 0,1-25,-25 25,25 0,0 0,0 0,-1-25,-24 25,25 0,0 0,-25 0,25-25,-25 25,0 0,0 0,0 0,0 0,0 0,0 0,0 0,0 0,0 0,0 0,0 0,0 0,0 0,0 0,0 0,0 0,0 0,0 0,-25 0,25 0,-25 0,25 0,-25 0,1 0,-1 0,25 0,-25 0,0 0,25 0,-25 0,25 0,-24 0,24 0,0 0,0 0,0 0,-25 0,25 0,0 0,0 0,0 0,0 0,0 0,0 0,0 0,0 0,0 0,25 25,-25-25,0 0,24 0,-24 0,0 25</inkml:trace>
  <inkml:trace contextRef="#ctx0" brushRef="#br0" timeOffset="135219.7341">9327 14287,'0'0,"0"0,0 0,0 0,0 0,0 0,0 0,0 0,0 0,0 0,0 0,0 0,0 0,0 0,25 0,-25 0,0 0,25 0,-25 0,24 0,1 0,0 0,-25-24,25 24,0 0,-1 0,1 0,-25 0,25 0,0 0,0 0,-25 0,24-25,-24 25,25 0,-25 0,25 0,-25 0,0 0,25 0,-25 0,0 0,0 0,0 0,0 0,0 0,0 0,0 0,0 0,0 0,-25 0,25 0,0 0,-25 0,25 0,-25 0,25 0,-24 25,-1-25,25 0,-25 0,0 0,25 0,-25 0,1 0,-1 0,0 0,25 24,-25-24,0 0,1 0,24 0,-25 0,25-24,-25 24,0 0,25 0,0 0,-25 0,25 0,0 0,0 0,0 0,0 0,0 0,0 0,0 0,0-25,0 25,25 0,-25 0,0 0,25 0,-25 0,25 0,0-25,-1 25,-24 0,25 0,0 0,0 0,0 0,-25 0,24 0,1 0,-25 0,25 0,0 0,-25 0,0 0,25 0,-25 0,0 0,0 0,0 0,0 0,0 0,0 0,0 0,0 0,0 0,0 0,0 0,-25 25,25-25,0 0,-25 0,25 0,-25 0,25 0,-25 0,25 0,-24 25,-1-25,25 0,-25 0,0 0,25 0,-25 0,1 0,24 0,-25 0,25 0,0 0,0 0,-25 0,25 0,0 0,0 0,0 0,0 0,0 0,0 0,25 0,-25 0,0 0,25 0,-25 0,24 0,-24 0,25 0,-25 0,25 0,0 24,-25-24,25 0,-25 0,24 0,-24 0,25 0,-25 0,25 0,-25 0,0 0,25 0,-25 0,0 0,0 0,0 0,0 0,0 0,0 0,0 0,0 0,0 0,0 0,0 0,0 0,-25 0,25 0,-25 0,25 0,-25 0,25 0,-24 0,-1 0,25 0,-25 0,0 0,25 0,-25 0,25 0,-24 0,24 0,0 0,-25 0,25 0,0 0,0 0,0 0,0 0,25 0,-25 0,0 0,24 0,-24 0,25 0,0 0,-25 0,25 0,0 0,-25 0,24 0,1-24,0 24,-25 0,25 0</inkml:trace>
  <inkml:trace contextRef="#ctx0" brushRef="#br0" timeOffset="140862.0568">10071 15180,'0'0,"0"0,0 0,0 0,0 0,0 0,0 0,0 0,0 0,0 0,0 0,0 0,0 0,0 0,0 0,0 0,0 0,0 25,0-25,0 0,0 0,0 0,0 0,0 25,0-25,25 0,-25 25,0-25,0 25,0-25,0 24,25 1,-25-25,0 25,0-25,0 25,0 0,0-25,0 0,0 25</inkml:trace>
  <inkml:trace contextRef="#ctx0" brushRef="#br0" timeOffset="141649.1018">10195 14883,'0'0,"0"0,0 0,0 0,0 0,0 0,0 0,0 0,0 0,0 0,0 0,0 0,0 0,-25 0,25 0,0 0,0 0,0 0,0 0,0 0,0 0,0 0,0 25,0-25,0 0,25 0,-25 24,0-24,0 25,0-25,0 25,0-25,0 25,0-25,0 25,25-1,-25-24,0 25,0-25,0 25,0-25,0 25,0-25,0 25,0-25,0 0,0 0,0 0</inkml:trace>
  <inkml:trace contextRef="#ctx0" brushRef="#br0" timeOffset="142368.143">10245 14560,'0'0,"0"0,0 0,0 0,0 0,-25 0,25 0,0 0,0 0,0 0,0 0,0 0,0 0,0 0,0 0,0 0,0 0,0 0,0 0,0 0,0 0,0 0,0 0,0 0,0 0,0 0,0 25,0-25,25 0,-25 25,0-25,0 25,0-25,24 25,-24-25,0 24,0-24,25 25,-25 0,0-25,0 25,0-25,0 0,25 25,-25-25</inkml:trace>
  <inkml:trace contextRef="#ctx0" brushRef="#br0" timeOffset="142892.1729">10294 14188,'0'0,"0"0,0 0,0 0,0 0,0 0,0 0,0 0,0 0,0 0,0 25,0-25,0 0,0 0,0 0,0 0,0 0,0 0,0 0,0 0,0 0,0 25,0-25,0 0,0 25,25-1,-25-24,0 25,0 0,0 0,0 0,0-25,25 25,-25-1</inkml:trace>
  <inkml:trace contextRef="#ctx0" brushRef="#br0" timeOffset="145585.327">17364 6449,'0'0,"0"-25,0 25,0-24,0 24,-25-25,25 25,0 0,0-25,0 25,0 0,0 0,0 0,0 0,0-25,0 25,0 0,0 0,0 0,0 25,0-25,0 25,0-25,0 25,0-1,0 1,25 0,-25 0,0 24,0-24,0 25,0-25,0-1,0 26,0-25,0 0,-25-1,25 1,0 0,0 0,0 0,-25 0,25-1,0-24,0 25,0 0,-25-25,25 25,0-25,0 25,0-25</inkml:trace>
  <inkml:trace contextRef="#ctx0" brushRef="#br0" timeOffset="145784.3384">17562 6672,'0'-24,"0"24,25 0,-25-25,0 25,0 0,25-25,-25 25,0 0,0 0,0 0,0 0,0-25,0 25,0 0,0 0,0 0,0 0,0 0,0 0,0 0</inkml:trace>
  <inkml:trace contextRef="#ctx0" brushRef="#br0" timeOffset="146384.3727">18009 6524,'24'0,"-24"0,25 0,-25 0,0-25,0 25,0 0,0 0,0 0,0 0,0 0,-25 0,25 25,-24-25,24 0,-25 24,25-24,-25 25,0 0,25 0,-25 0,25-25,-24 24,24 1,0 0,0 0,0 0,0-25,0 24,24-24,-24 25,25-25,-25 0,25 25,0-25,0 0,-25 0,24-25,1 25,0 0,0-25,0 25,-1-24,1 24,0-25,0 25,-25-25,25 25,-25-25,24 25,-24-25,0 25,0-24,0-1,0 25,0-25,-24 25,24-25,-25 0,0 25,0-24,0-1,1 25,-1-25,0 0,25 25,-25-25,0 25,1-24,24 24,-25-25,25 0,-25 25,25-25,0 25,0-25,-25 1,25-1,0 0,0 0,0 0,0 1,25-1,-25 0,0 25,25-25,-25 0,25 1,-1-1,-24 25,25-25,0 0,-25 25,25 0,0 0,-25 0,24 0,1 0,-25 0,25 0,-25 25,25-25,-25 25,25 0,-25-1,0 1,0 0,0 0,-25 24,25-24,-25 0,25 25,-25-26,0 26,1 0</inkml:trace>
  <inkml:trace contextRef="#ctx0" brushRef="#br0" timeOffset="146936.4043">16917 7293,'-25'0,"1"24,24-24,-25 0,0 25,25-25,0 0,0 0,-25 0,25 0,0 0,0 0,0 0,0 0,0 0,25 0,-25 0,25-25,0 25,-1 0,1 0,0 0,0-24,24 24,1 0,0-25,-26 25,51 0,-26-25,1 25,24 0,1-25,-1 25,1-25,-1 25,1-24,-1 24,0-25,1 0,-1 0,25 25,-24-25,-1 1,1-1,-1 0,0 0,1 25,-1-25,-24 1,24-1,-24 25,0-25,-1 25,1-25,-25 25,24-25,-24 25,0 0,0 0,-25 0,24 0,-24-25,0 25,0 0,0 0,0 0,0 0,0 0,-24 0,24 0,-25 0,25 0</inkml:trace>
  <inkml:trace contextRef="#ctx0" brushRef="#br0" timeOffset="153182.7615">11262 11757,'-25'0,"25"0,0 0,0 0,0 0,0 0,0 0,0 0,0 0,0 0,0 0,0 0,0 0,0 0,0 0,0 0,0 0,0 0,0 0,0 0,0 0,0 0,0 0,0 0,0 25,0-25,0 0,0 25,0-25,0 25,0-25,0 25,0-1,0-24,-25 25,25 0,0-25,0 25,0 0,0-25</inkml:trace>
  <inkml:trace contextRef="#ctx0" brushRef="#br0" timeOffset="153834.7988">11187 11584,'0'0,"0"0,0 0,0 0,0 0,-25 0,25 0,0 0,0 0,0 0,0 0,0 0,0 0,0 0,0 0,0 0,0 0,0 0,0 0,0 0,0 0,0 0,0 0,0 0,0 25,0-25,0 24,25-24,-25 25,0 0,0 0,0 0,0-1</inkml:trace>
  <inkml:trace contextRef="#ctx0" brushRef="#br0" timeOffset="154242.8222">11237 11187,'0'0,"0"0,0 0,0 0,0 0,0 0,0 0,0 0,0 0,0 0,0 0,0 0,0 0,0 0,0 25,0-25,0 0,0 0,0 25,0-25,0 24,0 1,25-25,-25 25,0 0,0 0,0-1</inkml:trace>
  <inkml:trace contextRef="#ctx0" brushRef="#br0" timeOffset="155541.8965">17537 7789,'0'0,"-25"0,25 0,0-25,0 25,0 0,0 0,0 0,0-25,0 25,0 0,0 0,0-25,0 25,25 0,-25-25,25 25,-25 0,25 0,-25 0,25 0,-1 0,1 0,-25 25,25-25,-25 25,25-25,-25 25,0 0,0-25,0 24,0 1,0 0,0 25,-25-26,25 1,-25 0,25 25,-25-25,1-1,-1 26,0-25,0 0,0-1,1 1,24 0,-25-25,0 25,0-25,0 0,25 0,-24 0,24 0,-25-25,25 25,0-25,0 25,0-25,0 25,0-24,0 24,0-25,25 25,-25 0,24-25,-24 25,25 0,0 0,0 0,-25 25,25-25,-1 0,1 25,0-25,0 24,-25-24,25 25,-1-25,-24 0,25 25,0-25,-25 25,25-25,-25 0,0 0,25 0</inkml:trace>
  <inkml:trace contextRef="#ctx0" brushRef="#br0" timeOffset="155693.9052">18058 7813,'0'0,"0"0,0 0,0 0,0 0,0 0,0 0,0 0,0 0,-25 0</inkml:trace>
  <inkml:trace contextRef="#ctx0" brushRef="#br0" timeOffset="156124.9298">18108 7417,'0'0,"-25"0,25 24,0-24,0 0,0 0,0 0,0 0,0 0,0 0,0 0,0 0,0 0,0-24,25 24,-25 0,25-25,-1 25,1-25,0 0,0 25,0-25,24 1,-24 24,0-25,0 25,-1-25,1 25,0 0,0-25,-25 25,25 0,-25 0,0 0,24 0,-24 0,0 25,0-25,0 25,0 0,0-25,0 24,0 26,0-25,0 0,0 24,0 1,0-25,-24 24,24 1,0-25,0 24,0 1,-25-1,25-24,0 25,0-25,0-1,0 1,0 0,0 0,0 0,0-25,0 25,0-25,0 0,0 0,25 0,-25 0,0 0,0-25,0 25</inkml:trace>
  <inkml:trace contextRef="#ctx0" brushRef="#br0" timeOffset="156293.9395">18405 7739,'0'0,"0"0,0-25,0 25,0 0,0 0,0-25,0 25,0-24,25 24,-25-25,25 0,0 0,24 25,-24-25,0 1,25-1,-26 0,26 0,-25 0,24 1,-24-1,0 25,0-25,0 25,0 0,-1 0</inkml:trace>
  <inkml:trace contextRef="#ctx0" brushRef="#br0" timeOffset="157006.9803">17661 6747,'0'0,"0"-25,0 0,0 0,0 1,0-1,25 0,-25-25,0 1,25-1,-25 1,25-26,0 26,-1-26,-24 26,25-1,0-24,0 49,0-25,-1 25</inkml:trace>
  <inkml:trace contextRef="#ctx0" brushRef="#br0" timeOffset="157498.0083">18009 7739,'0'0,"0"-25,0 0,0 25,0-24,0-1,0 0,0 0,0 0,0-24,0 24,24-25,-24 26,25-26</inkml:trace>
  <inkml:trace contextRef="#ctx0" brushRef="#br0" timeOffset="157910.0319">18381 6003,'0'0,"0"-25,0 25,0 0,0 0,0 0,0 0,0 0,0 0,-25 0,25 0,-25 25,0-25,0 25,1-1,-1 1,0 0,0 0,-24 24,24-24,-25 25,25-1,-24 1,-1 0,25-1,-24 1,-1-1,1 1,-1 0,0-1,1 1,-1-1,0 1,1 0,-1-1,25 1,-24-25,24 0,0-1</inkml:trace>
  <inkml:trace contextRef="#ctx0" brushRef="#br0" timeOffset="158298.0541">18951 7144,'25'0,"-25"0,0 0,0 25,0-25,0 0,-25 0,25 24,-25-24,25 25,-24-25,-1 25,0-25,0 25,0 0,0-1,1 1,-26 0,25 0,-24 0,24-1,-25 26,1-25,-1 0,0 24,1 1,-26-25,26 24,-1 1,1-25,-1 24,0 1,1-1,24-24,-25 25,1-25,24 0,-25 24,26-24,-1 0,0-25,0 25,0-1,0-24,25 0</inkml:trace>
  <inkml:trace contextRef="#ctx0" brushRef="#br0" timeOffset="159026.0957">15627 6524,'0'-25,"0"25,0-25,0 25,0-25,0 0,0 25,0-24,0-1,0 25,0-25,0 0,0 25,25-25,-25 1,25 24,-25-25,25 0,0 0,-1 0,1 25,0-24,0-1,0 25,-1-25,1 25,0 0,0 0,-25 0,25 25,-1-25,-24 25,0-1,25-24,-25 25,0 0,0 25,0-26,0 1,-25 0,25 0,0 0,-24-1,24 1,0 0,-25 0,25-25,0 0,0 0,0 25,0-25,0 0,0 0,0 0,0 0,0-25,25 25,-25 0,24 0,-24 0,25 0,0 0,0-25,0 25,-1 0,1 0,-25 25,25-25,0 0,0 25,-1-25,1 24,-25 1,25-25,-25 25,25 0,-25 0,0-25,0 24,0 1,0 0,-25-25,25 25,-25 0,25-25,-25 24,1-24,-1 25,0-25,0 25,0-25,-24 0,24 25,0-25,-24 0,24 0,-25 0,25 0,1 0,-1-25</inkml:trace>
  <inkml:trace contextRef="#ctx0" brushRef="#br0" timeOffset="159767.1381">16619 8458,'0'-24,"-24"-1,-1 0,25 0,-25 0,0 1,25-1,-25 0,1 0,-1 25,0-25,0 25,0-24,25 24,-24 0,-1 0,25 24,-25-24,25 0,0 25,-25 0,25 0,0 0,0-1,0 1,0 0,0 25,0-26,0 1,0 0,0 0,25 24,-25-49,25 25,-25 0,25-25,-25 0,24 0,1 0,-25 0,25 0,0 0,0-25,-25 25,24-25,1 1,0-1,-25 25,25-25,-25 0,25 0,-25 1,24-1,-24 25,0-25,0 0,0 25,25-25,-25 25,0 0,0 0,0 0,0 0,0 0,0 0,0 25,25 0,-25 0,0 0,25 24,-25 1,0-1,25 1,-25 24,25-24,-25 24,24 1,-24-1</inkml:trace>
  <inkml:trace contextRef="#ctx0" brushRef="#br0" timeOffset="162534.2964">16148 6276,'-25'0,"25"0,-24 0,24 0,-25 0,0 0,0 24,0-24,25 25,-24 0,-1 0,0 0,0-1,0 1,25 0,-24 0,24 0,-25-1,25 1,0 0,0 0,0-25,0 25,0-25,0 0,0 24,0-24,25 0,-25 0,0 0,24 0,-24 0,0 0,25-24,-25 24,0 0,25-25,-25 25,0-25,0 25,0-25,0 25,0 0,0-25,0 25,0-24,0 24,0 0,0 0,-25 0,25 0,-25 24,25-24,0 0,-24 25,24 0,0 0,-25 0,25-1,0 1,0 0,0 0,0-25,0 25,25-1,-25-24,24 25,-24-25,25 0,-25 25,25-25,0 0,-25 0,25 0,-1-25,1 25,-25-25,25 25,0-24,0 24,-25-25,24 0,-24 0,0 0,25 1,-25 24,0-25,-25 0,25 25,-24-25,-1 25,0 0,0 0,0 0,1 0,-1 0,0 0,-25 25,26 0,-1 0</inkml:trace>
  <inkml:trace contextRef="#ctx0" brushRef="#br0" timeOffset="163162.3323">16644 8607,'0'25,"-25"0,25 0,0-1,0 1,-24 0,24-25,0 25,0-25,0 0,0 0,0 0,24 0,-24 0,0 0,25-25,-25 0,25 25,-25-25,25 1,-25-1,0 0,0 0,0 0,0 1,0 24,0-25,0 25,0 0,-25 0,0 0,25 0,-25 25,1-25,-1 24,0 1,0 0,0 0,1 24,24-24,-25 0,25 0,0-25,0 25,0-25,0 24,25-24,-1 0,-24-24,25 24,0 0,0-25,0 0,-1 0,1 0,0 1,0-1,-25 0,25 0</inkml:trace>
  <inkml:trace contextRef="#ctx0" brushRef="#br0" timeOffset="164030.382">19224 5407,'-25'0,"25"0,0 0,0-24,0 24,0 0,0 0,0 0,0-25,0 25,0 0,0 0,0 0,0-25,0 25,0 0,25 0,-25 0,25 0,-25 0,25 0,-25 0,24 0,1 0,0 25,-25 0,25-1,-25 1,25 25,-25-25,0 24,0 1,0-1,0 1,-25 0,0-1,0 1,25 0,-25-1,1-24,-1 25,25-26,-25 1,25-25,0 25,0-25,0 0,0 0,0 0,25-25,-25 25,25 0,-1-25,1 1,0-1,0 25,24-25,-24 0,25 0,-25 1,-1-1,1 0,0 25,0-25,0 25,-25 0,0-25,24 25,-24 0</inkml:trace>
  <inkml:trace contextRef="#ctx0" brushRef="#br0" timeOffset="164756.4235">19571 7615,'0'-25,"0"25,0-25,0 25,0-24,0 24,0-25,0 25,25-25,-25 25,25 0,-25-25,25 25,-1-25,-24 25,25 0,0 0,0 0,-25 0,25 0,-1 25,-24-25,25 25,-25-25,0 25,0 0,0-25,0 24,0 1,0 0,0 0,0 0,0-1,-25-24,25 25,0 0,0-25,0 25,0-25,0 0,0 0,0 25,0-25,25 0,-25 0,25 0,0 0,-25 0,25 0,0 0,-1 0,1 0,0 0,0 0,-25 0,25 24,-1-24,-24 0,0 25,0-25,0 25,0-25,0 25,-24-25,-1 25,0-1,-25 1,26-25,-26 25,0 0,1 0,-26 0</inkml:trace>
  <inkml:trace contextRef="#ctx0" brushRef="#br0" timeOffset="168378.6307">17984 10071,'0'0,"0"-25,-25 25,25 0,-25 0,25-25,0 25,-25 0,25 0,0 0,0-25,0 25,-24 0,24 0,0 0,0-25,0 25,0 0,0 0,0 0,0-24,0 24,24 0,-24 0,25-25,-25 25,25 0,-25 0,25 0,0-25,-1 25,1 0,0 25,0-25,0 0,-1 25,1-25,-25 24,25-24,0 25,-25 0,0 0,0 0,0 0,0-1,0 26,0-25,0 0,-25 24,25-24,-25 25,0-26,25 26,-24-25,-1 24,0-24,0 0,0 0,1 0,24-25,-25 24,0-24,0 0,25 0,-25 0,25 0,0-24,-24 24,24-25,0 25,0-25,0 0,0 25,0-25,24 1,-24 24,25-25,-25 25,25 0,-25 0,25 0,0 0,-25 0,24 0,1 0,0 0,0 0,0 0,-1 25,-24-25,25 0,0 0,0 0,0 24,-1-24,-24 0,25 0,0 0,0 0</inkml:trace>
  <inkml:trace contextRef="#ctx0" brushRef="#br0" timeOffset="168606.6437">18455 9922,'0'0,"0"0,0 0,0 0,0 0,0 0,25 0,-25 0,25 0,-1 0,1 25,0-25,0 0,0 24,24-24,-24 0,0 25,0-25,24 0,-24 25,0-25,0 0,0 0,-1 25,1-25,0 0,-25 0,25 0,0 0</inkml:trace>
  <inkml:trace contextRef="#ctx0" brushRef="#br0" timeOffset="168821.656">18827 9798,'0'0,"-25"0,25 0,0-25,0 25,0 0,0 0,0 0,-25 0,25 0,0 0,0 25,0-25,0 25,0-1,0-24,0 25,0 0,0 0,-24 24,24-24,0 0,0 25,0-25,0-1,0 1,0 0,0 0,0 0,0-1</inkml:trace>
  <inkml:trace contextRef="#ctx0" brushRef="#br0" timeOffset="170501.7521">19249 9525,'0'0,"0"-25,0 25,0 0,0-25,0 25,25-24,-25-1,24 0,1 0,-25 0,50 1,-25-1,-1 25,1-25,0 0,0 25,0-25,24 25,-24 0,0 0,-25 0,25 0,-1 25,-24-25,0 25,0 0,0 0,0-1,0 1,0 0,0 0,0 0,-24-1,24 1,-25 0,0 0,25-25,-25 25,25-25,-25 24,25-24,0 0,0 0,0 0,0 0,0 0,0 0,0 0,0 0,0 0,25-24,-25 24,25 0,-25-25,25 25,0 0,-1-25,1 25,-25 0,25 0,0 0,0 25,-1-25,-24 0,25 25,-25-25,25 24,-25 1,0-25,0 25,0 0,0-25,0 25,0-1,-25-24,25 25,-25-25,1 25,24-25,-25 25,0-25,0 25,0-25,1 0,-1 0,0 24,0-24,0 0,1 0,-1-24,25 24,-25 0,0-25,25 25</inkml:trace>
  <inkml:trace contextRef="#ctx0" brushRef="#br0" timeOffset="170914.7757">19894 9079,'0'0,"0"-25,25 25,-25 0,24-25,-24 25,25 0,-25-25,25 25,0-25,-25 25,25 0,-1 0,-24 0,25 0,0 0,-25 0,25 0,-25 0,0 25,0 0,0-25,0 25,0 0,0-1,0 1,0-25,0 25,0 0,0 0,0-25,0 24,0-24,0 25,0-25,0 0,25 0,-25 25,0-25,24 0,1 0,-25 0,25 0,0 25,0-25,-25 0,24 25,-24-25,25 24,-25-24,25 25,-25-25,0 25,0-25,0 25,0 0,0-25,0 24,0-24,0 25,0-25,-25 25,0-25,25 25,-24-25,-1 25,25-25,-25 0,0 24,0-24,25 0,-24 0,-1 0</inkml:trace>
  <inkml:trace contextRef="#ctx0" brushRef="#br0" timeOffset="171049.7835">20464 9054,'25'0,"0"-25,0 25,-25 0,0 0,24 0,-24 0,0 0,0 0</inkml:trace>
  <inkml:trace contextRef="#ctx0" brushRef="#br0" timeOffset="171457.8068">20638 8756,'0'0,"0"0,0 0,25-25,-25 25,0 0,24 0,-24-25,25 25,-25 0,25-24,-25 24,25 0,0 0,-25 0,24-25,-24 25,25 0,-25 25,25-25,-25 24,0-24,0 25,0 0,0-25,0 25,0 0,0-1,0 1,0 0,0 0,0-25,0 25,0-25,0 24,0-24,25 25,-25-25,25 0,-25 0,25 25,-1-25,1 0,0 0,0 0,0 0,-1 0,-24 25,25-25,0 0,-25 25,25-25,-25 0,25 25,-25-25,0 0,0 24,0-24,0 25,0-25,-25 25,25-25,-25 25,0-25,0 25,25-25,-24 0,-1 0,0 0,0 0,25 0</inkml:trace>
  <inkml:trace contextRef="#ctx0" brushRef="#br0" timeOffset="171837.8285">20985 8582,'25'0,"0"-24,-25 24,25-25,-1 25,-24-25,25 25,0 0,0-25,0 25,-1 0,-24-25,25 25,-25 0,25 25,-25-25,0 0,0 25,0 0,0-25,0 25,0-1,0 1,0 0,0 0,0-25,0 25,0-1,0 1,0-25,0 25,0-25,0 25,25-25,-25 25,25-25,-25 24,24-24,1 25,0-25,0 0,0 0,-1 25,1-25,0 0,0 0,0 0,-1 25,1-25,-25 0,25 25,0-25,-25 24,0-24,0 25,0-25,0 25,0-25,0 25,0-25,-25 25,25-25,-25 25,0-1,1-24,-1 0,25 25,-25-25,0 0,25 0,-25 0</inkml:trace>
  <inkml:trace contextRef="#ctx0" brushRef="#br0" timeOffset="172025.8393">21878 8235,'50'-25,"-1"25,1 0,-25 0,24 0,-24 0,0 0,0 25,-25 0,25 0,-25 0,0-1,0 1,0 0,0 25,-25-26,25 1,-25 0,25 0,-25 0,0-1,25 1,-24-25</inkml:trace>
  <inkml:trace contextRef="#ctx0" brushRef="#br0" timeOffset="172153.8466">21928 8285,'0'0,"0"0,0 0,0 0,0 0,0 0,0 0,0 0</inkml:trace>
  <inkml:trace contextRef="#ctx0" brushRef="#br0" timeOffset="172262.8528">22498 8409,'50'0,"-25"0,-1 0,26 0,-25 0</inkml:trace>
  <inkml:trace contextRef="#ctx0" brushRef="#br0" timeOffset="172710.8785">19125 11460,'0'0,"0"0,0 0,0 0,0 0,0 0,0-25,25 25,-25 0,24-25,1 0,0 25,0-24,-25 24,25-25,-1 25,1-25,0 25</inkml:trace>
  <inkml:trace contextRef="#ctx0" brushRef="#br0" timeOffset="172845.8862">19249 11708,'0'0,"0"25,0-25,0 0,0 0,0 0,25 0,-25 0,24-25,1 25,0-25,0 0,0 0,-1 1,1-1</inkml:trace>
  <inkml:trace contextRef="#ctx0" brushRef="#br0" timeOffset="173229.9082">20142 10592,'0'0,"0"0,0 0,0 24,-25-24,0 25,25 0,-25 0,1 0,-1-1,25 26,-25-25,0 24,0 1,25 0,0-1,-24 1,24-1,0 1,0-25,0 25,0-26,24 1,-24 0,25 0,0-25,-25 25,25-25,0 0,-1 0,1 0,-25-25,25 25,0 0,0-25,-1 0,-24 25,25-25,0 1,-25 24,25-25,-25 0,0 0,0 25,0-25,0 25,0-25,-25 25,0 0,25 0,-25 0,1 0,-1 25,0-25,0 25,0-25,1 25,-1 0,0 0,0-1,0-24,1 25,24 0</inkml:trace>
  <inkml:trace contextRef="#ctx0" brushRef="#br0" timeOffset="173602.9295">20563 10517,'25'-49,"25"24,-50 0,25 0,-1 0,-24 25,0-24,0 24,0 0,0 24,0-24,0 25,-24 0,24 0,-25 24,25-24,-25 25,25-1,-25 1,25 0,-25-26,25 26,0 0,0-1,0-24,0 0,0 24,0-49,25 25,-25 0,25-25,-25 0,25 0,-25 0,25 0,-1 0,1-25,-25 25,25-25,0 1,-25-1,25 25,-25-25,24 0,-24 25,0-25,0 25,0-24,-24 24,24-25,-25 25,0 0,0 0,25 0,-25 0,1 0,-1 0,0 25,0-25,0 24,1-24,-1 0,25 25,-25-25</inkml:trace>
  <inkml:trace contextRef="#ctx0" brushRef="#br0" timeOffset="174085.9571">21332 9996,'0'0,"0"0,25 0,-25 0,0 0,0 0,0 25,0-25,0 25,-25 0,25 24,-24-24,24 25,0-1,-25-24,25 25,0-1,0 1,0-25,0 24,0-24,0 0,0 0,25 0,-25-1,24-24,-24 25,25-25,0 0,0 0,-25 0,25 0,-1-25,1 25,-25-24,25 24,0-25,-25 0,25 25,-25-25,24 0,-24 25,0-24,0-1,0 25,-24 0,-1-25,25 25,-25 0,0 0,0 0,1 0,-1 0,0 0,0 25,0-25,1 25,-1-1,0-24,0 25,0-25</inkml:trace>
  <inkml:trace contextRef="#ctx0" brushRef="#br0" timeOffset="174434.9771">21779 9947,'49'-25,"1"0,-25 0,24 0,-24 25,0-24,-25 24,25 0,-25 0,0 24,0-24,0 25,-25 0,0 0,25 0,-25-1,25 1,-24 0,-1 25,25-25,-25-1,25 26,0-25,0 0,0-1,0 1,0 0,0-25,0 25,0-25,25 0,-25 25,25-25,-25 0,24 0,-24-25,25 25,0 0,-25-25,25 25,-25 0,25-25,-25 25,0-25,0 1,0 24,0-25,0 25,0-25,-25 25,25-25,-25 25,0 0,0-25,1 25,-1 0,-25 25,25-25,1 25</inkml:trace>
  <inkml:trace contextRef="#ctx0" brushRef="#br0" timeOffset="174742.9947">20762 10517,'-25'0,"25"-25,0 25,0 0,0 0,0 0,0 0,0-24,0 24,0 0,0 0,0 0,0-25,0 25,0 0,0 0,25 0,-25 0</inkml:trace>
  <inkml:trace contextRef="#ctx0" brushRef="#br0" timeOffset="175246.0235">20191 11857,'-24'24,"-1"26,-25 0,25-26,1 1,-1 0,0 0,0 0,25-1,-25 1,25-25,-24 0,24 0,0 0,0 0,24 0,1 0,0-25,0 1,0-1,24 0,1-25,24 1,1-1,-1 1,0-1,1-24,24-1,0 1,25-1,0 1,-24-25,24 24,24-24,-24 25,0-26,25 26,-25-25,0 24,25-24,-25 25,0-1,-25 1,25 24,-24-24,-1 24,0 1,-25-1,1 1,-1 24,-24-25,0 25,-1 0,-24 1,25 24,-26-25,-24 25,0-25,0 25,0 0,0 0,0 0,-24 0,24 0,-25 0,0 0,0 0,0 0,1 0,-26 0,25 0</inkml:trace>
  <inkml:trace contextRef="#ctx0" brushRef="#br0" timeOffset="182626.4456">17810 3646,'0'25,"0"-25,0 0,-25 0,25 0,0 0,0 0,0 0,0-25,0 25,0 0,0 0,0 0,0 0,0 25,0-25,25 0,-25 25,25-25,0 0,0 25,-25 0,24-25,1 24,0 1,-25-25,25 25,0 0,-1-25,-24 25,25-1,0-24,0 25,-25-25,25 0,-1 0,-24 0,25 0,0 0,-25 0,25 0,0 0,-25 0,24-25,1 25,0-24,-25-1,25 25,0-25,-1 0,1 0,0 25,0-24,0-1,-1 25,1-25,0 0,0 25,-25 0,25 0,-1 0,-24 0,25 0,0 0,-25 0,25 25,-25-25,25 25,-25-25,24 25,-24-1,25 1,-25 0,25 0,-25 0,25-25,-25 24,25 1,0 0,-25-25,24 25,1-25,-25 25,25-25,0 0,0 0,-1 24,1-24,0-24,0 24,24 0,-24-25,0 25,25-25,-26 0,26 25,0-25,-26 1,26-1,0 25,-1-25,-24 0,25 25,-26-25,1 25,25 0,-25 0,-1 0,1 0,0 0,0 0,0 0,-25 0,25 0,-1 0,1 0,-25 0,25 25,-25-25,25 0,0 0,-25 0,24 0,-24 25,25-25,-25 0,0 0,25 0,-25 25,0-25,25-25,-25 25,0 0,25 0,-1 0,-24-25,25 25,0-25,0 25,0 0,-1-24,1 24,0-25,0 25,0 0,-1-25,-24 25,25-25,0 25,-25 0,25-25,0 25,-25-25,24 1,1 24,-25-25,25 25,-25-25,25 0,-25 0,25 1,-25-26,24 25,-24-24,25 24,-25-25,25 1,-25-1,0-24,25 24,-25-24,0 24,0-24,0 24,0-24,0 24,-25 0,0 1,0-1,1 0,-1 1,0 24,-25-25,26 1,-26 24,0 0,1 0,-1-24,1 49,-1-25,-24 0,24 0,0 25,-24-24,24 24,-24 0,24 0,-24 0,-1 0,26 0,-26 0,26 0,-26 0,26 24,-26-24,1 25,24-25,1 25,-26 0,26-25,-1 25,-24-1,24 1,0-25,1 25,-1 0,1 0,-1-1,0 1,1 0,-1 0,1 0,24-1,-25 1,25 0,-24 0,24 0,0-1,0 1,1 0,-1 0,0 0,0 24,25-24,-25 0,25 0,-24 0,24 24,0-24,-25 25,25-1,0 1,-25-1,25 1,0 0,0 24,0-24,-25-1,25 26,0-26,0 1,0-1,0 26,0-25,25-1,-25 1,0-1,25 1,0 0,-25-1,24 1,1-25,0 24,0-24,0 0,-1 0,1-1,25 1,-25 0,24 0,1-25,-25 0,49 0,-24 0,-1 0,1-25,-1 25,26-25,-26 0,26 1,-25-26,24 25,-24-24,24 24,0-25,1 1,-26-1,26 0,-1 1,1-1,-1 1,-24-1,24 0,0 1,1-26,-25 26</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18:12.030"/>
    </inkml:context>
    <inkml:brush xml:id="br0">
      <inkml:brushProperty name="width" value="0.05292" units="cm"/>
      <inkml:brushProperty name="height" value="0.05292" units="cm"/>
      <inkml:brushProperty name="color" value="#FF0000"/>
    </inkml:brush>
  </inkml:definitions>
  <inkml:trace contextRef="#ctx0" brushRef="#br0">23118 12278,'0'-24,"0"-1,-24 25,24-25,-25 0,25 0,0 25,0-25,0 25,0-24,0 24,0 0,0-25,0 25,0 0,0 0,0 0,0 0,0 25,0-25,0 0,25 24,-25 1,24-25,-24 25,0 0,25 0,-25 0,25-1,-25 1,0 0,25 0,-25 0,0-25,0 24,0 1,0 0,0-25,0 25,0 0</inkml:trace>
  <inkml:trace contextRef="#ctx0" brushRef="#br0" timeOffset="272.0156">23267 12129,'0'0,"0"0,0 0,0-24,0 24,0 0,0 0,0 0,0 0,-25 0,25 0,0 0,-24 0,24 0,-25 0,25 24,-25 1,0-25,25 25,-25 0,1 0,-1 0,0-1,0 26,0-25,0 0,1-1,-1 26,0-25,0 0,0-1,25 1,-24 0,-1 0,25 0,-25-25,25 24,0-24,0 0</inkml:trace>
  <inkml:trace contextRef="#ctx0" brushRef="#br0" timeOffset="531.0304">23614 12129,'0'0,"0"0,0 0,0 0,0 0,0 0,0 0,0 0,0 25,0-25,0 25,-24-25,24 25,0 0,0 0,-25-1,25 1,0 0,0 0,-25 0,25-1,0 1,0 0,0 0,0 0,0-1,0-24,0 25,0-25,0 25,25-25,-25 0</inkml:trace>
  <inkml:trace contextRef="#ctx0" brushRef="#br0" timeOffset="1036.0593">24111 12229,'24'0,"-24"0,0-25,0 25,-24-25,24 25,-25 0,0-25,25 25,-25 0,0 0,0 0,1 0,-1 0,0 25,0 0,0-25,1 25,-1 0,25-1,-25-24,25 25,0 0,0 0,0-25,0 25,0-25,0 24,25-24,-25 0,25 0,-1 0,1 0,-25 0,25-24,0 24,0-25,-1 25,1-25,0 25,0-25,0 25,0-25,-25 25,24-24,1 24,-25 0,25-25,-25 25,0 0,25 0,-25 0,0 0,0 25,0-25,0 24,25-24,-25 25,0-25,0 0,24 25,-24-25,0 25,25-25,-25 0,0 0,25 25,-25-25,25 0,-25 0,25 0,-25 0,24 0,-24 0,25-25,0 25,-25 0,25-25,-25 25,25-25,-25 25,24 0,-24-25,0 25,0-24,0 24,0-25,0 25,0-25,0 25,0-25,-24 25,24-25,-25 25,0 0,0-25,25 25,-25 0,1 0,-1 0</inkml:trace>
  <inkml:trace contextRef="#ctx0" brushRef="#br0" timeOffset="1307.0748">23490 12849,'-24'25,"-1"-1,25-24,0 25,0-25,0 0,0 25,25-25,-1 0,1-25,0 25,25 0,-26-25,26 25,24-24,-24 24,0-25,24 25,-24-25,24 0,-24 0,24 25,1-24,-1-1,0 0,-24 25,24-25,-24 25,0-25,-1 25,1-24,-1 24,-24 0,0 0,0-25,0 25,-25 0,24 0,-24 0,0 0,0 0,-24 0</inkml:trace>
  <inkml:trace contextRef="#ctx0" brushRef="#br0" timeOffset="7711.4411">993 6400,'0'0,"-25"0,25 0,-25-25,0 25,25 0,-25 0,1 0,-1 25,0-25,0 0,0 24,0 1,1 0,-1-25,0 50,0-26,0 1,1 25,-1-25,0 24,0 1,0-1,1 1,24 0,-25-1,25 1,0 0,0-1,25 26,-25-26,24 26,1-26,0 26,25-1,-1 0,-24 26,25-26,-1 0,26 1,-26-1,1 1,-25-26,24 1,1 0,0-26,-1 1,-24-25,25 0,-1 0,-24 0,25 0,-26-25,26 1,-25-1,24 0,-24 0,0-24,25-1,-26 25,1-25,0 1,0-26,0 26,-1-1,-24-24,25 24,-25-24,25-1,-25 1,25 0,-25-1,0 1,0-1,0 1,-25-25,25 24,-25 26,0-26,1 1,-1 24,-25 1,25-1,-24 0,-1 26,-24-26,24 50,-24-25,24 25,-24-25,24 25,-24 25,24 0,1 0,-26 0,26-1,-1 26,0 0,1-1</inkml:trace>
  <inkml:trace contextRef="#ctx0" brushRef="#br0" timeOffset="10903.6237">1538 17289,'0'0,"0"0,0 0,-25 0,25 0,0 0,0 0,0 0,0 0,0 0,0 0,0 0,0 0,0 0,0 0,25 0,-25 0,0 0,25 0,0 0,0 0,-1 0,1 25,0-25,0 0,24 0,-24 0,25 0,0 0,-26 0,26 0,0 0,-1 0</inkml:trace>
  <inkml:trace contextRef="#ctx0" brushRef="#br0" timeOffset="12246.7005">1439 15453,'0'0,"0"0,0 0,0 0,0 0,-25 0,25 0,0 25,0-25,0 0,0 0,-25 0,25 0,0 0,0 0,0 0,0 0,0 0,0 0,0 0,0 0,0 0,0 0,0 0,0 0,25 0,-25 0,25 25,0-25,0 0,-1 0,1 0,25 0,-25 0,24 0,1 0,24 0,-24 0,24 0</inkml:trace>
  <inkml:trace contextRef="#ctx0" brushRef="#br0" timeOffset="13406.7669">1538 13692,'-25'0,"25"25,0-25,-24 0,24 0,0 0,0 0,-25 0,25 0,0 0,0 0,0 0,0 0,25 0,-25 0,0 25,24-25,-24 0,25 25,0-25,25 24,-26-24,26 0,0 25,-1-25,26 0,-26 0,26 25</inkml:trace>
  <inkml:trace contextRef="#ctx0" brushRef="#br0" timeOffset="23883.3661">10741 12576,'-25'0,"25"-25,-25 25,25 0,-25-25,25 25,0-24,0 24,-24-25,24 25,0 0,0 0,0 0,0-25,0 25,0 0,0 0,0 0,0 0,0 0,0 0,0 0,0 0,0 0,0 0,0 0,0 0,0 0,0 0,0 0,-25 0,25 0,0 0,0 0</inkml:trace>
  <inkml:trace contextRef="#ctx0" brushRef="#br0" timeOffset="26346.507">20043 6276,'-25'0,"25"0,-25-25,25 25,-25-25,25 0,-25 25,1-25,24 25,-25-24,0-1,0 25,25-25,-25 25,0-25,1 0,-1 25,0-24,25 24,-25-25,0 25,1 0,24-25,-25 25,0 0,0 0,0 0,1 0,-1 0,0 0,0 0,0 0,1 25,-1-25,0 25,0-25,25 24,-25 1,1-25,-1 25,0 0,0 0,25-1,-25 1,1 0,-1 25,25-26,-25 1,0 25,25-25,-25 24,25-24,-24 25,24-1,0-24,0 25,0-26,-25 26,25 0,0-26,0 26,0 0,0-25,0 24,0 1,-25-1,25 1,0 0,0-1,0 1,0-1,0 1,0 0,0-1,0 1,0-1,0 1,0-25,0 24,0 1,25 0,-25-26,25 26,-1-25,-24 24,25-24,0 0,-25 25,25-25,0-1,-1 1,1 0,0 0,25 0,-26-1,1 1,0-25,25 25,-26 0,1-25,25 0,-25 25,-1-25,26 0,-25 0,0 0,-1 0,-24 0,25 0,0 0,0 0,-25-25,25 25,-1 0,-24-25,25 25,0-25,-25 25,25-25,0 1,0-1,-1 0,1 0,-25 0,25 1,0-1,0 0,-1 0,-24-25,25 26,0-1,0 0,-25-25,25 26,-1-1,-24 0,25-25,-25 26,25-26,0 0,-25 26,25-26,-25 0,24 1,-24 24,25-25,-25 1,25-1,-25-24,0 24,0 1,0-1,0 0,0 1,-25-1,25 0,-25 1,1-1,-1 1,0 24,0-25,0 1,-24 24,24-25,0 25,0-24,1 24,-1 0,-25 0,25 1,1-1,-1 0,0 0,0 25,-25-25,26 25,-1-24,-25 24,25 0,1 0,-26 0,25 0,-24 24,-1 1,0 0,1 0,-1 0</inkml:trace>
  <inkml:trace contextRef="#ctx0" brushRef="#br0" timeOffset="32558.8623">23143 9252,'0'0,"0"0,0-25,0 25,-25 0,25-24,-24 24,24-25,-25 25,25-25,-25 25,25-25,-25 25,25-25,-25 25,25-24,-25 24,1-25,24 25,-25-25,0 25,0 0,0-25,25 25,-24 0,-1-25,0 25,-25 0,26 0,-1 0,0 0,-25 0,26 0,-1 0,0 0,-25 25,26-25,-1 25,0-25,-25 25,26-25,-1 25,0-1,0-24,0 25,1 0,-1 0,0 0,0-1,0 1,1 0,-1 0,0 24,0-24,0 25,0-25,1 24,-1-24,0 25,25-26,-25 26,0-25,25 24,-24 1,24-25,-25 24,25-24,-25 25,25-1,-25 1,25-25,0 25,-25-1,25 1,0-1,0 1,0 0,-24-1,24 26,0-26,0 1,0-1,0 1,0 0,24 24,-24-24,25-1,-25 26,25-26,-25 1,25 24,0-24,-25 0,24-1,1 1,0-1,0 1,0 0,-1-1,1 1,0-1,25-24,-25 25,-1-1,1-24,0 0,0 25,0-26,24 1,-24-25,0 25,0 0,24-25,-24 25,25-25,-1 0,-24 0,25 0,-1 0,1 0,-1 0,1-25,0 0,-1 0,1 25,-1-49,1 24,0 0,-25-25,24 26,1-26,-25 25,24-24,1-1,-25 25,24-24,-24-1,25 0,-26 1,26-1,-25 1,0-1,-1 0,26-24,-25 24,0-24,-1-1,-24 26,25-26,0 1,-25 0,25 24,-25-24,25 24,-25-24,0-1,0 26,0-26,0 26,-25-26,25 25,-25 1,0-26,25 26,-49-1,24-24,0 24,-25-24,1 24,-1-24,1 24,-26 1,26-1,-1 0,-24 1,-1-1,1 25,24 1,-24-1,-1 0,-24 25,25 0,-1 0,1 25,-25 0,-1-1</inkml:trace>
  <inkml:trace contextRef="#ctx0" brushRef="#br0" timeOffset="256836.6902">20365 3969,'0'-25,"0"0,0 0,0 1,0-1,0 0,0 0,0 0,0 1,0-1,0 0,0 0,0 25,0-25,0 25,0 0,0-25,0 25,0 0,0 25,0-25,0 0,0 25,25 0,-25 0,0 0,25-1,-25 26,0-25,24 0,-24 24,0-24,25-25,-25 25,0-25,25 0,-25 0,25 0,0 0,-1-25,1 0,0 0,0 1,0-1,24-25,-24 25,25-24,-1-1,1 0,0 1,-1-1,1 1,-1-1,1 0,0 1,-26-1,26 25,0-24,-26 24,1 0,-25 0,25 25</inkml:trace>
  <inkml:trace contextRef="#ctx0" brushRef="#br0" timeOffset="257195.7108">20067 3919,'-49'0,"49"0,-25 0,0 0,25 0,0 0,0 0,0-25,0 25,0-24,0 24,25-25,-25 25,25 0,-25-25,25 25,-25 25,24-25,-24 25,25-25,-25 24,25 1,-25 0,25 25,-25-26,25 1,-25-25,0 25,24 0,-24-25,25 0,0 0,-25 0,25 0,0 0,-1-25,26 0,-25 0,24-24,1 24,0-25,24 1,-24-1,24-24,0 24,1 0,-1 1,1-1,-1 1,1-1,-1 0,-24 1,-1 24,1 0,-1 0,-24 1,0 24,-25 0,0-25,0 25,0 0,0 0,0 0</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23:25.364"/>
    </inkml:context>
    <inkml:brush xml:id="br0">
      <inkml:brushProperty name="width" value="0.05292" units="cm"/>
      <inkml:brushProperty name="height" value="0.05292" units="cm"/>
      <inkml:brushProperty name="color" value="#FF0000"/>
    </inkml:brush>
  </inkml:definitions>
  <inkml:trace contextRef="#ctx0" brushRef="#br0">21580 13519,'-24'24,"-26"-24,25 0,0 0,1 25,-1-25,0 0,0 0,0 0,1 0,24 25,-25-25,25 0,0 0,0 0,0 0,0 0,0 0,25 0,-25 0,24 0,26-25,-25 25,24 0,1 0,0 0,24 0,0-25,1 25,-1 0,1 0,-1 0,25 0,-24-24,24 24,-25 0,26 0,-26 0,25 0,-24 0,-1 0,0 0,-24-25,0 25,-1 0,1 0,-25 0,0 0,-25 0,24 0,-24 0,0 0,0 0,-24 0,-1 0</inkml:trace>
  <inkml:trace contextRef="#ctx0" brushRef="#br0" timeOffset="518.0296">21481 14089,'0'0,"25"0,-25-25,0 25,25-25,-25 25,0-24,25 24,-25 0,0 0,24 0,-24 0,0 0,0 0,0 0,25 24,-25 1,0-25,25 25,-25 25,0-26,0 1,0 25,0-25,0 24,0-24,0 25,0-25,0-1,25 1,-25 0,0 0,0 0,0-1,0-24,0 0,25 25,-25-25,0 0</inkml:trace>
  <inkml:trace contextRef="#ctx0" brushRef="#br0" timeOffset="739.0423">21977 14139,'0'-25,"0"25,0-25,0 25,0 0,0 0,0 0,0 0,-25 0,25 25,0-25,0 25,-24-1,24 26,0-25,-25 0,25 24,0-24,0 0,0 25,0-26,0 1,0 0,0 0,25 0,-25-1,24-24,-24 25,0 0,25-25,-25 0,25 0,-25 0</inkml:trace>
  <inkml:trace contextRef="#ctx0" brushRef="#br0" timeOffset="1131.0647">22225 13915,'0'0,"0"0,-24 25,24-25,0 0,0 25,-25-25,25 25,0-25,0 25,0-1,0 1,0 0,0 25,0-26,25 1,-25 0,0 0,24 0,-24-1,25 1,-25 0,25-25,-25 25,25-25,0 0,-1 0,-24 0,25 0,0 0,0 0,0-25,-1 25,1-25,0 0,0 1,0-1,-25 0,24 0,1 0,-25 1,25-1,-25 0,0 0,0 0,0 1,0-1,0 25,0 0,0 0,0 0,0 0,0 25,0-25,0 49,0-24,0 25,-25-26,25 51,0-26,0 1,0 0,0-1,0 1,0 0,0-1,0 1,0-1,0 1</inkml:trace>
  <inkml:trace contextRef="#ctx0" brushRef="#br0" timeOffset="2643.1512">20787 15354,'-25'0,"0"25,0-25,0 0,1 25,-1-25,0 0,0 25,0-25,25 0,-24 0,24 24,0-24,0 0,0 0,0 0,24 0,-24 0,25 0,0 0,25 0,-1 0,1 0,24 0,1 0,-1 0,25-24,1 24,-1 0,0 0,25-25,0 25,0-25,0 25,0-25,25 0,-25 25,0-25,-25 25,25-24,-25 24,25-25,-24 0,-26 25,25-25,-24 25,-26 0,26-25,-50 25,24 0,-24 0,0 0,0 0,-25 0,0 0,0 0,0 0,0 0,0 0,-25 0,0 0,0 0,0 0,1 0</inkml:trace>
  <inkml:trace contextRef="#ctx0" brushRef="#br0" timeOffset="5493.3142">23143 14585,'0'-25,"0"25,0-24,25 24,-25-25,0 25,0-25,25 0,-25 0,0 1,25-1,-25 0,0 0,0 0,0 0,0 25,0-24,0-1,0 25,0-25,0 25,-25-25,25 25,-25 0,25 0,-25 0,25 0,-25 25,25-25,-24 25,-1-25,25 25,-25-1,0 26,25-25,-25 0,25 0,-25-1,25 1,0 0,0 0,0 0,0-25,0 24,0-24,25 0,-25 0,0 25,25-25,-25 0,25 0,0-25,-25 25,25 0,-1-24,1 24,0-25,0 25,0-25,-1 0,1 25,0-25,0 1,0-1,-1 0,-24 25,25-25,0 25,-25-25,0 25,25 0,-25-25,0 25,0 0,0 25,0-25,0 0,0 25,0-25,0 25,0 0,0-25,0 25,0-1,0 1,0-25,0 25,0 0,0-25,0 25,0-25,0 0,25 24,-25-24,24 0,1 0,0 0,0 0,0 0,-1-24,1 24,0 0,0-25,0 25,-1-25,1 25,0-25,-25 25,25-25,-25 25,0-24,0-1,-25 25,0-25,0 0,1 0,-26 25,0-25,-24 25,24 0</inkml:trace>
  <inkml:trace contextRef="#ctx0" brushRef="#br0" timeOffset="6639.3798">18083 5531,'0'25,"0"-25,0 25,0-25,0 0,-25 25,25-25,0 25,0-1,0 1,0 0,0 0,0 0,0-1,0 1,0-25,0 25,25-25,-25 25,25-25,-25 0,25 0,-1-25,1 25,25-25,-25 0,24 25,1-49,-1 24,1 0,24-24,-24-1,24 25,-24-24,24-1,-24 25,0-24,24-1,-24 25,-25 0,24-24,1 24,-25 0,-1 25</inkml:trace>
  <inkml:trace contextRef="#ctx0" brushRef="#br0" timeOffset="6948.3974">18455 5581,'0'25,"0"-25,0 0,0 25,0-25,0 0,0 0,0 24,25-24,-25 25,25 0,-25-25,0 25,24 0,-24-1,25 1,-25 0,25 0,-25 0,0 0,25-1,-25 1,25-25,-25 25,24-25,-24 25,25-25,0 0,0-25,24 25,1-25,0 25,-1-25,1 1,24-26,1 25,24-25,-25 1,26-1,-26 1,25-1,-24 25,24-24,-25-1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27:41.378"/>
    </inkml:context>
    <inkml:brush xml:id="br0">
      <inkml:brushProperty name="width" value="0.05292" units="cm"/>
      <inkml:brushProperty name="height" value="0.05292" units="cm"/>
      <inkml:brushProperty name="color" value="#FF0000"/>
    </inkml:brush>
  </inkml:definitions>
  <inkml:trace contextRef="#ctx0" brushRef="#br0">7020 11906,'-25'-25,"0"25,1-24,-1 24,0 0,0 0,0 0,1-25,-1 25,-25 0,25 0,1 0,-1 0,0 0,-25 0,26 25,-1-25,0 0,0 24,0-24,1 25,-1-25,25 25,-25 0,0 0,0-1,1 1,-1 0,25 25,-25-26,25 26,-25-25,25 25,0-1,0 1,0-1,0-24,0 25,25-1,-25 1,25 0,0-1,-1-24,1 25,0-1,0-24,0 0,24 24,-24-24,25 0,-26 0,26-25,0 25,-26-25,26 24,0-24,-1 0,1-24,-1 24,1 0,0-25,-1 0,1 0,0 0,-1 1,1-26,-1 25,1-24,-25-1,24 25,-24-24,0-1,0 0,0 1,-1-1,-24 1,25-1,-25 0,0 1,0-1,-25 0,1 1,-1-1,0 1,-25-1,1 0,24 1,-49-1,24 25,0-24,1 24,-26 25,26-25,-1 25,-24 0,24 25,-24 0,24 0,-24-1,-1 1</inkml:trace>
  <inkml:trace contextRef="#ctx0" brushRef="#br0" timeOffset="3011.1723">19968 11881,'-25'-24,"25"24,-24 0,24-25,-25 25,0-25,25 25,-25 0,0-25,0 25,1 0,-1 0,25 0,-25 0,0 0,0 25,1-25,-1 0,-25 25,25 0,1-1,-1 1,-25 0,25 0,-24 0,24 24,-25 1,26-25,-26 24,25 1,0 0,-24 24,24-24,0-1,25 1,-25-1,1 26,24-26,0-24,0 25,24-1,-24-24,25 25,0-25,0-1,24 1,-24 0,0 0,25 0,-1-25,-24 24,25-24,-1 25,-24-25,25 0,-1 0,1 0,-25 0,24 0,1-25,-25 25,24 0,1-24,-25-1,24 25,-24-25,0 0,25 0,-26 1,1-1,0-25,0 25,0-24,-25-1,24 1,-24-1,25 0,-25-24,0 24,0-24,-25 24,1-24,-1 24,0 1,0-1,-24 0,-1 1,0-1,1 25,-26 1,26-1,-26 25,1-25,-1 25,1 0,-25 0</inkml:trace>
  <inkml:trace contextRef="#ctx0" brushRef="#br0" timeOffset="6581.3765">4738 15577,'0'0,"0"0,0 0,-25 0,25 0,0 0,0 0,0 0,0 0,0 0,0 0,0 0,25 25,-25-25,0 25,25-25,-25 25,25 0,-25-1,24 1,-24 0,25 0,-25 0,25-1,-25-24,25 25,0 0,-25-25,24 25,-24-25,25 25,-25-25,25 0,-25 0,0 24,25-24,-25 0,25 0,-25-24,25 24,-25 0,24-25,-24 25,25-25,0 25,-25-25,25 25,0-25,-25 25,24 0,-24-24,25 24,0 0,-25-25,25 25,-25 0,25 0,-1 0,-24 0,25 0,0 0,-25 0,25 25,0-25,-25 0,24 24,1-24,-25 25,25-25,0 25,-25-25,25 25,-1 0,-24-25,25 24,0-24,-25 0,25 25,-25-25,25 0,-25 0,24 0,-24 0,0 0,25 0,-25 0,25-25,0 25,-25-24,25 24,-25-25,24 25,1-25,-25 0,25 25,0-25,-25 1,25 24,-1-25,1 0,0 25,-25-25,25 25,0-25,-1 25,1 0,-25 0,25 0,0 0,0 0,-25 25,25-25,-1 25,-24-25,25 25,-25 0,25-25,-25 24,25 1,-25-25,25 25,-1-25,-24 25,25-25,0 0,-25 0,25 0,0 0,-25 0,24 0,1 0,0 0,0 0,0 0,-25-25,24 25,1 0,0 0,0 0,0 0,-1 0,-24 0,25 0,0 0,0 0,0 25,-25-25,24 0,-24 0,25 25,-25-25,25 0,-25 24,0-24,25 0,-25 0,0 0,0 0,25 0,-25 0,0 0,24 0,-24 0,0 0,25 0,-25-24,25 24,0 0,-25 0,25-25,-25 25</inkml:trace>
  <inkml:trace contextRef="#ctx0" brushRef="#br0" timeOffset="7572.4331">8682 14684,'0'-24,"-25"24,25-25,-25 25,1-25,24 25,-25-25,0 25,0 0,0 0,1-25,-1 25,0 0,-25 0,26 25,-1-25,0 25,-25-25,26 25,-1 0,-25-1,25 1,-24 25,24-25,0 24,-25 1,26-1,-1 1,0 24,0-24,0 0,1-1,24 26,-25-26,25 1,0 0,0-1,0 1,25-1,-25 1,24-25,-24 0,25 24,0-24,0 0,0 0,-1-25,26 24,-25 1,0-25,-1 0,26 0,0 0,-25 0,24 0,-24-25,25 1,-1 24,1-25,-25 0,24-25,1 26,-25-1,24-25,-24 1,0 24,24-25,-24 1,0-1,0 25,-25-25,25 1,-1-1,-24 1,0-1,0-24,0 24,0 0,-24 1,24-1,-25 1,0-1,0 0,0 26,-24-26,24 25,0 0,-24 1,24 24,-25-25,25 25,1 0,-26 0,0 0,26 0,-26 25,0-25,1 24,24 1,-25 0,1 25</inkml:trace>
  <inkml:trace contextRef="#ctx0" brushRef="#br0" timeOffset="8716.4986">9426 14585,'0'0,"-25"-25,1 25,-1-24,0 24,0-25,0 25,-24-25,24 25,0 0,-25 0,26 0,-1 0,-25 0,25 0,-24 0,24 0,-25 0,26 0,-1 25,0-25,0 0,0 0,1 25,24-25,-25 0,25 0,-25 24,25-24,0 0,-25 0,25 0,0 25,0-25,0 0,0 0,0 25,0-25,0 0,0 25,25-25,-25 25,0-25,0 24,25 1,-25 0,25 0,-25 0,24-1,-24 1,25 25,-25-25,25 24,0-24,-25 25,25-26,-25 26,24 0,-24-26,25 26,-25 0,25-26,-25 26,25-25,-25 0,0 24,25-24,-25 0,0 25,0-26,0 1,0 25,0-25,0 24,0-24,-25 0,25 24,-25-24,25 25,0-25,0-1,-25 1,25 0,0-25,0 25,0-25,0 25,0-25,0 0,0 0,25 0,-25 0,0 0,25 0,0 0,-1-25,1 25,0-25,25 25,-26-25,26 0,0 1,-1-1,1 0,24 25,-24-25,0 0,24 1,-24-1</inkml:trace>
  <inkml:trace contextRef="#ctx0" brushRef="#br0" timeOffset="9504.5437">9823 15652,'0'0,"0"0,0 0,-25 0,25 0,0 0,0 0,0-25,0 25,0 0,0 0,25 0,-25 0,25 0,-25 0,25 0,-1-25,1 25,0 0,0 0,0 25,-1-25,1 0,0 25,0-25,0 25,-1-25,1 24,0 1,-25 0,25 0,-25 24,25-24,-25 25,24-25,-24 24,0 1,0-1,0 1,0 0,0-1,0 1,-24-1,24 26,0-25,-25-1,25 1,0 24,-25-24,25-1,0 1,-25 0,25-1,0-24,0 25,0-26,0 1,0 0,0 0,0 0,0-1,0 1,0-25,0 25,25-25,-25 0,0 25,0-25,0 0,25 0,-25 0,0 0,0 0,0 0,0 0,-25 0,25 0,0-25,-25 25,0 0,1 0,-1 0,0-25,0 25,-24 0,24 0,-25 0,1 0,-1 0,0 0,1 25,-1-25</inkml:trace>
  <inkml:trace contextRef="#ctx0" brushRef="#br0" timeOffset="17284.9887">7144 9376,'-25'-25,"25"25,-25 0,25 0,-24 0,-1-24,25 24,-25 0,0 0,0 0,1 0,24-25,-25 25,0 0,0 0,0 0,1 0,-1 0,0 0,0 0,0 0,1 0,-1 0,0 25,0-25,0 0,1 24,-1-24,0 0,25 25,-25-25,0 25,1-25,-1 25,25 0,-25-25,0 24,0-24,25 25,-24 0,24 0,-25-25,0 25,25-1,-25 1,25 0,0 0,-25 0,25-25,0 24,-24 1,24 0,0 0,-25 0,25-1,0 1,-25 0,25 0,0 0,0-1,-25 1,25-25,0 25,0 0,0 0,0 0,0-1,0-24,0 25,-25 0,25 0,0 0,0-1,0 1,0 0,0 0,0 0,0-1,0 1,0 0,0 0,-25 0,25 24,0-24,0 0,0 0,0 24,0-24,0 0,0 0,0-1,0 26,0-25,0 0,0-1,0 1,25 25,-25-25,0-1,0 1,25 0,-25 0,0 0,0-1,25 1,-25 0,0 0,25 0,-25 0,0-1,25 1,-25 0,0 0,0 0,24-1,-24 1,25-25,-25 25,0 0,25 0,-25-1,25 1,-25 0,0-25,25 25,-1 0,-24-1,25 1,-25 0,25-25,0 25,-25 0,25-25,-1 24,-24 1,25-25,0 25,-25-25,25 0,0 25,-1-25,1 0,-25 0,25 0,0 0,0 0,-1 0,1 0,0 0,0 0,0 0,-1 0,1-25,0 25,0-25,0 25,-1-25,1 25,-25-24,25-1,0 0,0 0,-1 0,1 1,0-1,0 0,0 0,0-24,-1 24,1 0,0-25,0 26,0-26,-1 0,1 26,0-26,0 25,-25-25,25 1,-1 24,1-25,0 26,-25-26,25 25,-25-24,25 24,-25-25,0 25,24-24,-24 24,0-25,0 26,25-26,-25 25,0-24,0-1,0 25,0-24,0 24,0-25,-25 25,25-24,0 24,-24-25,24 26,0-1,-25-25,25 25,-25 0,25 1,0-1,-25 0,25 0,-25 0,25-24,-24 24,-1 25,25-25,-25 0,0 1,25-26,-25 25,1 0,-1 1,0-1,0 0,0 0,1 0,-1 1,-25-1,25 0,0 0,1 0,-1 25,0-24,-25 24,26 0,-1 0,0 0,-25 0,26 24,-26 1,0 0,1 0,-1 0,1 24</inkml:trace>
  <inkml:trace contextRef="#ctx0" brushRef="#br0" timeOffset="22449.2841">21506 11336,'0'0,"-25"0,25 0,0 0,0 0,0 0,0 0,0 0,25 0,-25-25,25 25,-25 0,25 0,24 0,-24-25,0 25,24 0,1-25,0 25,-1-24,26 24,-26-25,26 0,-1 25,1-25,-1 0,0 25,26-25,-26 1,0 24,26-25,-26 0,0 0,26 25,-26-25,1 1,-1 24,0-25,1 25,-26-25,26 25,-26-25,1 25,0-25,-1 25,1 0,-25-24,-1 24,1 0,0 0,-25 0,25 0,-25 0,0 0,0 0,0 0</inkml:trace>
  <inkml:trace contextRef="#ctx0" brushRef="#br0" timeOffset="31228.7862">22399 11807,'0'0,"0"-25,0 0,-25 1,25-1,0 0,0 25,0-25,0 0,-25 1,25 24,0-25,0 0,0 25,0-25,0 25,0-25,-24 25,24-24,0 24,0-25,0 25,0 0,0 0,0-25,0 25,0 0,0 0,0 0,0 0,0 0,0 0,0 0,0 25,0-25,0 25,24-1,-24 1,0 0,0 0,25 0,-25-1,0 26,0-25,25 24,-25-24,0 25,0-25,25-1,-25 26,0-25,25 0,-25-1,0 1,0 0,24-25,-24 25,0-25,0 25,0-25,0 0,0 0,0 0,0 0</inkml:trace>
  <inkml:trace contextRef="#ctx0" brushRef="#br0" timeOffset="31640.8098">22647 11336,'25'0,"-25"-25,0 0,0 25,0-25,25 25,-25 0,0 0,0 0,0 0,0 0,0 25,0-25,0 25,-25 0,25 0,0-1,-25 26,25-25,-25 24,25-24,0 25,0-1,-25 1,25 0,0-1,0 1,0-1,0 1,0 0,0-26,25 26,-25-25,25 0,-25-1,0-24,25 25,-25-25,25 0,-1 0,1 0,0 0,-25 0,25-25,0 25,-1-24,1-1,0 0,0 0,0 0,-25 1,24-1,-24 0,25 0,-25 0,0 1,0-1,0 25,0-25,-25 0,25 25,-24 0,-1-25,25 25,-25 0,0 25,0-25,1 0,-1 25,0-25,0 25,0 0,1-1,-1 1,25-25,-25 25,25 0,0-25,0 25,0-25</inkml:trace>
  <inkml:trace contextRef="#ctx0" brushRef="#br0" timeOffset="32004.8306">23317 11385,'0'-24,"25"24,-25-25,0 25,0 0,0 0,0 0,0 0,0 0,-25 25,25-25,-25 24,25-24,-25 25,0 0,1 0,24 0,-25 24,25-24,-25 25,25-26,0 26,0-25,0 24,0-24,0 0,25 0,-25 0,25-1,-25-24,24 25,-24-25,25 0,0 0,0 0,0 0,-1 0,-24-25,25 25,0-24,0-1,0 25,-1-25,1 0,0 0,-25 1,25-26,-25 25,0 0,0 1,0-1,0-25,0 25,-25 1,25-1,-25 0,0 0,-24 25,24-25,-25 25,26 0,-26 0</inkml:trace>
  <inkml:trace contextRef="#ctx0" brushRef="#br0" timeOffset="33970.9431">21853 10319,'0'0,"0"0,0 0,0 0,0 0,0 0,0 0,0 0,0 0,0 25,0-25,0 0,0 24,25 1,-25 0,0 0,25 0,-25-1,0 1,0 0,25 0,-25 24,24-24,-24 0,0 0,25 0,-25-1,0 1,25 0,-25-25,0 25,0 0,0-25,0 24</inkml:trace>
  <inkml:trace contextRef="#ctx0" brushRef="#br0" timeOffset="34359.9653">22225 10319,'0'-25,"25"25,-25-25,25 25,-25-25,25 25,0-24,-1 24,-24 0,25-25,0 25,0 0,0 0,-1 0,1 0,0 0,-25 25,25-25,-25 24,25-24,-25 25,0 0,0 0,0 0,-25-25,25 24,-25 26,0-25,0 0,1-1,-1 1,0 0,25-25,-25 25,0 0,25-25,-24 24,24-24,0 0,0 0,0 0,0 0,0 0,0 0,0 0,24 0,-24 0,25 0,0 0,0 0,0 0,-1 0,1 0,25-24,-25 24,24 0,-24-25,25 25,-26-25,26 25</inkml:trace>
  <inkml:trace contextRef="#ctx0" brushRef="#br0" timeOffset="34678.9836">23069 10244,'-25'0,"25"-24,0 24,0 0,0 0,-25 0,25 0,0 24,0-24,0 0,0 0,-25 25,25-25,0 25,0 0,0 0,0-25,0 24,0 1,0 0,0-25,0 25,0 0,25-25,-25 24,25-24,-25 25,25-25,-25 0,25 0,-1 0,1 0,-25 0,25 0,0 0,0-25,-1 25,1-24,-25 24,25-25,0 25,0-25,-25 25,24-25,-24 0,0 1,0-1,0 25,0-25,0 0,-24 0,-1 25,0-24,0 24,-24 0,24 0,-25 0,1 0</inkml:trace>
  <inkml:trace contextRef="#ctx0" brushRef="#br0" timeOffset="35568.0344">6871 12973,'0'0,"0"0,0 0,0 0,25 0,-25 0,25 0,0-25,24 25,-24 0,25-25,24 25,1-25,-1 25,0-24</inkml:trace>
  <inkml:trace contextRef="#ctx0" brushRef="#br0" timeOffset="36715.1">19323 12824,'25'0,"-25"0,25 0,0 0,-1 0,1 0,25-25,-1 25,-24 0,25-25,24 25,-24-24,24 24,-24-25,24 25,1-25,-1 25,25-25,-24 25,-1-25</inkml:trace>
  <inkml:trace contextRef="#ctx0" brushRef="#br0" timeOffset="44464.5433">23218 9897,'0'0,"0"-25,0 25,0 0,0 0,0 0,0 0,0-25,0 25,0 0,0 0,0 0,0 0,0 0,0-24,0 24,0 0,0 0,0 0,0 0,0 0,0-25,0 25,0 0,0 0,0 0,0 0,0 0,0 0,0 0,0 25,0-25,0 0,-25 0,25 24,0-24,0 25,-25 0,25 0,-25 24,25-24,-25 25,25-25,-24 24,-1 1,25 0,-25-1,25 1,-25-1,0-24,25 25,-25-1,25-24,0 0,-24 25,24-26,0 1</inkml:trace>
  <inkml:trace contextRef="#ctx0" brushRef="#br0" timeOffset="44877.5669">23366 11013,'0'0,"0"25,0-25,0 0,0 0,0 0,0 0,0 0,0 0,0 0,0 25,-24-25,24 0,0 25,-25-1,25 1,0 0,-25 0,25 0,0 24,-25-24,25 25,0-25,-25 24,25 1,0-25,-24 24,24 1,-25-1,25-24,-25 25,25-1,-25-24,25 25,0-25,-25 24,25-24,0 0,-24 0</inkml:trace>
  <inkml:trace contextRef="#ctx0" brushRef="#br0" timeOffset="45515.6034">22697 9723,'24'0,"-24"-24,0 24,0 0,25 0,-25 0,0-25,0 25,0 0,0 0,0 0,0 0,0 0,0 0,0 0,0 0,0 25,0-25,0 24,0-24,-25 25,25 0,-24 0,-1 0,0-1,0 26,-24 0,24-1,-25 1,25 0,-24-1,-1 1,25 24,-24-24,-1-1,1 26,24-26,-25 26,1-26,24 1,-25 0,0-1,26 1,-1-25,0 24,0-24,0 0,25 0</inkml:trace>
  <inkml:trace contextRef="#ctx0" brushRef="#br0" timeOffset="45912.6261">23193 11385,'0'0,"-25"0,0 0,25 0,-25 25,1-25,-1 0,0 25,25-25,-25 0,0 25,0 0,1-25,-26 24,25 1,0 0,1 0,-26 0,25-1,-24 1,-1 0,25 25,-24-26,-1 26,0-25,26 24,-26-24,0 25,1-25,-1 24,25-24,-24 0,24 24,-25-24,26 0,-1 0,0-25,0 25,0-25</inkml:trace>
  <inkml:trace contextRef="#ctx0" brushRef="#br0" timeOffset="46720.6723">21035 9947,'0'0,"0"0,0 0,0 0,0-25,0 25,0 0,25-25,-25 25,0-25,24 25,1-25,-25 25,25-24,0 24,0-25,-1 0,1 25,0 0,0-25,-25 25,25 0,-1 0,1 0,-25 0,0 0,25 0,-25 25,0-25,0 25,0-25,0 25,0-1,-25 1,25 0,-25 0,25 0,-24-1,-1 1,25 25,-25-25,25 0,-25-1,25-24,0 25,0 0,0-25,0 0,0 0,0 0,0 0,0 0,0 0,25 0,-25 0,25 0,0 0,-1-25,1 25,0 0,-25 0,25 0,0 0,-1 0,1 0,0 0,0 25,0-25,-25 25,24-25,-24 25,25-25,-25 24,0-24,0 25,0 0,0-25,-25 25,1 0,24-1,-25-24,0 25,0 0,0-25,1 25,-1-25,0 0,0 25,0-25,1 0,-1 24,0-24,0 0,0 0,1 0,-1 0,0 0,25 0</inkml:trace>
  <inkml:trace contextRef="#ctx0" brushRef="#br0" timeOffset="47552.7199">21432 11559,'0'-25,"0"25,0 0,0 0,0 0,24 0,-24 0,0 0,0 0,0 0,0 0,0 0,0 25,0-25,0 25,0-25,0 25,0-1,0 1,-24 0,24 0,-25 0,25 24,-25-24,25 25,-25-26,0 26,25-25,-24 24,-1-24,25 25,-25-25,25-1,-25 1,25 0,0 0,0 0,0-25,0 0,0 25,0-25,0 0,25 0,-25 0,25 24,0-24,-1 0,-24-24,25 24,0 0,0 0,0-25,24 25,-24-25,0 25,0 0,-1-25,1 0,0 25,0-25,0 25,-1-24,1 24,0-25,-25 25,25-25,-25 25,0 0,0-25,0 25,0-25,0 25,0 0,-25-24,25 24,-25-25,25 25,-25 0,25 0,-24-25,24 25,-25 0,25 0,-25 0,25 0,0 25,0-25,0 0,-25 25,25-1,0 1,0 0,0 0,0 0,0 24,0 1,25-25,-25 24,0 1,25 0,-25-1,0 1</inkml:trace>
  <inkml:trace contextRef="#ctx0" brushRef="#br0" timeOffset="57482.2878">9873 17438,'0'0,"0"24,0-24,24 0,-24 0,0 25,25-25,-25 25,25 0,0 0,0 24,-1-24,26 25,-25-1,0-24,24 25,-24-1,0 1,0 0,-1-1,1-24,0 0,0 0,0-1,0 1,-25-25,24 0,1-25,0 25,25-24,-26-1,26 0,-25 0,24-24,1-1,0 0,-1 1,26-1,-26-24,26 24,-1-24,0-1,1 1,-1-1,1 1,-1 0,25-1,-24 26,-1-1,1 0,-26 1,26 24,-51 0,26 0,-25 25,0 0,-1 0,-24 0</inkml:trace>
  <inkml:trace contextRef="#ctx0" brushRef="#br0" timeOffset="57862.3096">10170 17934,'-25'25,"1"-25,-1 0,0 24,25-24,0 0,0 0,0 0,0 0,25 0,-25 25,25-25,-25 25,24 0,1 0,0 24,0-24,0 0,-1 0,1-1,0 1,-25 0,25 0,0-25,0 25,-1-25,-24 0,25 0,0 0,25-25,-26 25,1-25,25 0,-1 0,1 1,0-26,-1 0,26 1,-26-1,26-24,-1 24,0-24,1-1,24 1,-24 0,24-1,-25 1,25-1,-24 1,24-1,-25 26,26-1,-26 1,-24-1,24 25,-24 0,-26 1,26 24,-25-25,0 25,-1 0,-24 0,0 0</inkml:trace>
  <inkml:trace contextRef="#ctx0" brushRef="#br0" timeOffset="94280.3926">20365 2704,'0'-25,"0"25,0-25,0 25,0 0,0 0,-25 0,25 0,0 0,0 0,0 0,0 0,0 0,0 25,0-25,0 25,25 0,-25-1,0 26,25-25,-25 24,0-24,25 25,-25-1,0-24,0 25,0-25,24-1,-24 26,0-25,0 0,0-1,0 1,0-25,0 25,0-25,0 25,0-25,0 0</inkml:trace>
  <inkml:trace contextRef="#ctx0" brushRef="#br0" timeOffset="94597.4107">20117 2679,'0'0,"0"-25,25 0,-25 25,25-25,-1 25,1-24,0 24,0-25,24 25,-24 0,25-25,-1 25,1 0,0 0,24 0,-24 0,24 25,-24-25,-1 25,26-25,-26 24,1 1,0 0,-26 25,26-25,-25-1,0 26,-1 0,-24-26,0 26,0 0,0-1,-24 1,24-1,-25 1,-25-25,25 24,-24 1,24-25,-25 24,1-24,-1 0,0 25,1-50,24 24,-25 1,1-25,24 25,-25-25,26 0,-1 0,-25 0</inkml:trace>
  <inkml:trace contextRef="#ctx0" brushRef="#br0" timeOffset="95004.434">20861 2282,'25'-25,"-25"25,25-25,0 25,-1 0,1-24,0 24,0 0,0 0,-1 0,1 0,0 0,0 24,0-24,-1 25,-24 0,25 0,0 0,-25-1,0 1,25 0,-25 0,0 0,0-1,0 1,0 0,0-25,-25 25,25-25,0 0,0 0,0 0,0 0,0-25,0 25,0-25,0 25,0-25,0 1,0-26,0 25,0-24,0 24,0-25,25 25,-25-24,0 24,25-25,-1 26,-24-1,25 0,0 0,0 0,0 25,-25-24,24 24,1 0,-25 0</inkml:trace>
  <inkml:trace contextRef="#ctx0" brushRef="#br0" timeOffset="95416.4575">20340 3870,'25'0,"-25"-25,25 25,0-25,24 0,-24 25,25-25,-1 1,1-1,24 0,1 0,-1 0,1 0,-1 1,0-26,1 25,24 0,-25 1,1-1,-1 0,-24-25,24 26,-24-1,24 0,-24 0,-25 25,24-25,-24 1,0-1,0 25,-1-25,1 25,-25 0,0 0,0 0,0 0,0 0,-25 0</inkml:trace>
  <inkml:trace contextRef="#ctx0" brushRef="#br0" timeOffset="99555.6943">20241 4490,'-25'-25,"25"0,-25 0,25 0,-24 1,24-1,0 25,0-25,0 25,0 0,0-25,0 25,0 0,0 0,0 0,0 25,0-25,0 25,0 0,24-1,-24 1,0 0,25 25,-25-1,25-24,-25 25,0-26,25 26,-25-25,25 0,-25 24,24-49,1 25,-25 0,25 0,-25-25,25 0,0 25,-25-25,24 0,-24 0,25 0,-25 0,0-25,25 25,-25-25</inkml:trace>
  <inkml:trace contextRef="#ctx0" brushRef="#br0" timeOffset="100737.7619">20067 4539,'0'0,"-24"0,24 25,0-25,0 0,0 0,0 0,24 0,-24 0,25 0,0 0,0 0,0-25,-1 25,1-25,0 25,0-24,0 24,24-25,-24 0,0 0,0 25,-1-25,-24 1,25-1,0 25,-25-25,0 0,0 0,0 25,0-24,0-1,0 25,0 0,-25-25,25 25,0 0,0 0,-25 0,25 0,0 0,0 0,0 25,0-25,0 25,0-1,0 1,0 0,25 25,-25-26,25 1,-25 25,25-25,0-1,-25 1,24 25,-24-25,25-1,-25 1,0-25,25 25,-25 0,0-25,25 25,-25-25,0 0,0 0,0 0,0 0,25 0,-25-25,0 25,0 0,24-25,-24 25,0-25,25 0,-25 1,25 24,-25-25,25 25,-25-25,0 25,25 0,-25 0,24 25,-24-25,25 25,0-25,-25 24,25-24,-25 25,25-25,-25 25,25-25,-25 0,24 25,1-25,-25 0,25 0,0 0,-25 0,25 0,-1 0,1 0,-25-25,25 25,0-25,0 0,-25 25,24-24,-24-1,25 0,-25 0,25 0,-25 1,0-1,0 0,0 0,0 0,0 1,0-1,-25 0,25 0,-25 0,25 25,-24-24,24 24,-25 0,0 0,25 0,-25 0,0 0,1 24,24-24,-25 25,0 0,0 0,25 0,-25-1,25 1,0-25,0 25,0 0,0 0,0-1,0 1,0 0,25-25,-25 25,25-25,0 0,-25 25,25-25,-25 0,24 0,1 0,-25 0,25-25,0 25,-25 0,25-25,-25 25,24-25,-24 0,25 1,-25-1,0 25,0-25,0 0,0 0,0 1,0-1,0 0,0 0,0 25,0 0,0 0,0 0,0 0,0 0,0 25,0-25,0 25,0-25,0 25,0-1,0 1,0-25,0 25,25 0,-25-25,25 0,-25 25,25-25,-25 0,24 0,-24 24,0-24,25 0,-25 0,25-24,-25 24,25 0,-25-25,25 25,-25-25,0 25,24-25,-24 0,0 1,0-1,25 25,-25-25,0 0,0 25,0-25,0 25,0 0,0 0,0 0,0 0,0 0,0 0,0 25,0-25,0 25,0-25,0 25,0 0,0-25,25 24,-25-24,0 25,0-25,0 0,0 0,0 0,0 0,0 0,0 0,0 0,0 0,25-25,-25 25,0-24,25 24,-25-25,24 0,-24 0,25 0,0 1,-25 24,25-25,0 0,-25 25,24-25,1 25,-25 0,25 0,-25 0,25 25,-25-25,25 25,-25-25,0 25,24-1,-24-24,0 25,0-25,0 25,0-25,0 0,0 25,25-25</inkml:trace>
  <inkml:trace contextRef="#ctx0" brushRef="#br0" timeOffset="101006.7773">22052 3473,'0'-50,"0"0,0 26,0-1,0 0,0 0,0 25,0 0,0 0,0 0,0 25,0-25,0 25,0 24,0-24,25 25,-25-1,0 26,24-1,-24 1,25-1,-25 1,0-1,25 0,-25 1,0-1,0 1,0-26,0 26,0-26,0-24,0 25,0-26,0 1,0 0,0-25,0 0,0 25,0-25,0 0,0 0</inkml:trace>
  <inkml:trace contextRef="#ctx0" brushRef="#br0" timeOffset="101594.8109">22473 3621,'25'-24,"-25"24,0-25,0 25,0 0,0-25,0 25,-25 0,1 25,24-25,-25 25,0-1,25 1,-25 0,0 25,25-25,0 24,0-24,0 0,0 0,0 24,0-49,25 25,-25 0,25 0,0-25,-25 24,25-24,-1 0,-24 0,25 0,0 0,-25-24,25 24,-25-25,25 0,-25 25,0-25,0 0,0 1,0-1,0-25,0 25,0 1,-25-26,25 25,-25 0,0-24,0 24,25-25,-24 25,24 1,0-1,0 0,0 0,0 25,0-25,24 25,-24-24,25 24,-25 0,25 0,0 0,0 0,-25 0,24 24,1 1,0 0,0 0,0 24,-1-24,1 25,-25-1,25 1,-25 25,0-26,0 26,0-1,0 0,0-24,0 24,0 1,0-26,0 1,0 0,0-1,0 1,0-25,0 24,0-24,25 0,-25-25,25 25,-1-1,-24-24,25 0,0 0,0 0,0 0,-1-24,1 24,0-25,-25 0,25 0,0 0,-25 1,25-26,-25 25,0-24,0 24,-25-25,0 25,0 1,0-1,0 0,1 0,-1 0,-25 1,25 24,1-25,-26 25</inkml:trace>
  <inkml:trace contextRef="#ctx0" brushRef="#br0" timeOffset="101906.8288">23193 2654,'0'-25,"0"25,0-25,0 1,0 24,0-25,0 25,0 0,0 25,0-1,0-24,0 50,0-25,0 25,0 24,0-24,0 24,0 25,25-24,-25 24,0 0,0 0,0-24,0 24,0 0,-25-24,25-1,0 0,0 1,-25-26,25 1,0 0,0-26,0 1,0 0,0-25,0 25,0-25,0 0,0 0,0 0,25-25</inkml:trace>
  <inkml:trace contextRef="#ctx0" brushRef="#br0" timeOffset="102535.8647">23466 2555,'0'-25,"0"25,0-25,0 25,0 0,0 0,-25 0,25 0,-25 25,25 0,0 0,-25-1,25 26,0-25,0 25,0-1,0 1,0-1,25 26,-25-26,25 1,0 0,-1 24,-24-24,25-1,0 1,0-1,0 1,-1-25,1 24,0-24,-25 25,25-25,-25-1,25 1,-25 0,0 0,0 0,0 0,0-25,0 24,-25-24,25 0,-25 25,0-25,25 0,-25-25,1 25,-1 0,0-24,0-1,0 0,1 0,-1 0,0-24,0 24,0 0,25 0,-24 0,24 1,0-1,0 0,0 0,0 0,24 1,1-1,-25 0,25 0,0 0,0 1,-1-1,1 0,0 25,25-25,-26 0,1 25,25-24,-25 24,24 0,-24 0,0 0,0 0,-1 0,1 24,0-24,0 25,-25-25,0 25,25 0,-25 0,0-25,0 24,0 1,0-25,0 25,0 0,0-25,0 0,0 0,0 0,0 0,-25 0,25 0,0-25,0 25,0-25,0 0,0 1,0-1,0 0,0-25,0 26,0-26,0 25,0-24,0-1,0 25,25-24,-25 24,24 0,1 0,0 0,0 25,0-24,0-1,-1 25</inkml:trace>
  <inkml:trace contextRef="#ctx0" brushRef="#br0" timeOffset="103213.9035">24359 2679,'-25'0,"0"0,25 0,-25 0,25 0,-25 0,25 25,-24-25,24 0,-25 0,25 25,-25-25,25 24,-25-24,25 25,-25 0,25 0,0-25,-24 25,24-1,0-24,0 25,0-25,0 25,0-25,24 25,-24-25,0 0,25 0,-25 25,0-25,0 0,25 0,-25-25,25 25,-25 0,0 0,25-25,-25 25,24-25,-24 25,25-25,-25 1,0-1,0 25,25-25,-25 0,0 0,0 1,0 24,25-25,-25 25,0-25,25 25,-25-25,0 25,24 0,-24 0,25 0,-25 0,25 0,-25 0,25 0,-25 25,25-25,-25 25,24-25,-24 25,25-25,0 24,-25-24,25 25,-25 0,0-25,0 25,0-25,25 0,-25 25,0-25,0 0,0 0,0 0,0 0,0 0,0 0,0 0,0 0,0 0,24-25,-24 25,0 0,0-25,0 25,0-25,0 25,25-25,-25 25,0-24,25-1,-25 25,0-25,25 25,0 0,-25 0,24-25,-24 25,25 0,-25 25,25-25,-25 0,25 25,-25-25,25 0,-25 25,0-25,0 24,24-24,-24 0,0 25,0-25,25 0,-25 0,0 0,0 0,0 0,25-25,-25 25,0 0,0-24,25 24,-25-25,25 0,-1 0,1 25,0-25,-25 0,25 1,0-1,-1 25,1-25,0 25,0 0,-25-25,25 25,0 25,-25-25,24 25,-24-25,25 25,-25-1</inkml:trace>
  <inkml:trace contextRef="#ctx0" brushRef="#br0" timeOffset="103709.9319">20762 5333,'25'-25,"24"0,1 1,0-1,24-25,-24 25,49-24,-25-1,25 1,1-1,-1 0,0 1,25-26,0 26,0-26,25 1,-25 24,25-24,0-1,-1 1,1 0,0-1,0 1,0-1,0 1,-1 0,1-1,0 1,0 24,-25 0,0-24,0 49,-25-24,0-1,1 25,-26 0,0-24,-24 24,0 0,-1 25,-24-25,0 1,0 24,-25 0,0-25,0 25,0 0,0 0,-25 0,25 0,-25 0</inkml:trace>
  <inkml:trace contextRef="#ctx0" brushRef="#br0" timeOffset="106012.0636">7888 15850,'0'25,"-25"-25,25 25,-24-25,24 0,0 0,-25 0,25 0,0 0,25 0,-25 0,0 0,24 25,1-25,0 0,0 0,0 0,24 0,1 0,-1 0,1 0,0 0,24 0,-24 0,-1 0,26 0,-26-25,1 25,0 0,-1 0,1 0,-25 0,24 0,-24 0,0 0,-25 0,25 0,-25 0,0 0,0 0,0 0,0 0,-25 0,25 0,-25 0,25 0,-25 0,0 0,-24 0,24 0,0 0,-24 0,24 0,-25 0,1 0,-1 0,25 25,-24-25,-1 0,0 0,1 0,-1 0,25 0,-24 0,24 24,0-24,25 0,-25 0,25 0,-25 0,25 0,0 0,25 0,-25 0,25 0,0 0,-25 0,25 0,-1 0,1 0,25 0,-25 0,0 0,24-24,-24 24,0 0,24-25,-24 25,25-25,-25 25,24-25,-24 25,0-25,24 1,-24 24,0-25,-25 25,25 0,-25-25,0 25,0 0,0 0,0 0,-25 0,25 0,-25 0,0 0,1 0,-1 0,0 0,-25 25,26-25,-26 0,25 0,-24 25,24-25,0 24,-25-24,26 0,-1 25,0-25,0 0,0 25</inkml:trace>
  <inkml:trace contextRef="#ctx0" brushRef="#br0" timeOffset="107399.1429">9674 14511,'0'0,"0"-25,-25 25,25 0,0 0,-24 0,24 0,0-25,-25 25,0 0,25 0,-25 0,0 25,1-25,-1 0,0 0,-25 25,26-25,-1 25,-25-25,25 0,-24 24,24-24,-25 0,25 0,-24 0,24 0,0 25,0-25,1 0,-1 0,0 0,0 0,25 0,-25 0,25 0,0 0,0 0,0 0,0 0,0 0,0 0,0 0,0 0,0 0,0 0,0 0,0 0,0 0,25 0,-25 25,0-25,0 0,0 0,25 25,-25-25,0 25,25-1,-25-24,25 25,-25 0,24 25,1-26,-25 1,25 25,-25-1,25 1,0 0,-25-1,24 1,-24-1,25 1,-25 0,0-1,25 1,-25 24,0-24,0 0,25-1,-25 1,0-1,0-24,25 25,-25-25,0 24,0-24,0 0,0 0,0-25,0 24,24-24,-24 0,0 0,0 0,0 0,0 0,0 0,25 0,-25 0,0-24,25 24,-25-25,25 25,0-25,-25 0,25 25,-1-25,1 1,0 24,0-25,0 0,-1 0,1 25,0-25,-25 25,25-24</inkml:trace>
  <inkml:trace contextRef="#ctx0" brushRef="#br0" timeOffset="108149.1858">9550 15677,'25'-25,"0"25,0 0,-1 0,26-25,-25 25,24 0,-24 0,25-25,-25 25,24 0,-24 0,25 0,-26 0,1 0,0 25,0-25,0 25,-1-25,1 25,0-1,-25 1,25 0,-25 0,25 24,-25-24,0 25,24-1,-24 1,0 0,0-1,0 1,0-25,0 24,0 1,0-1,0 1,0 0,0-1,0 1,0 0,0-1,0-24,0 25,0-26,0 26,0-25,0 24,0-24,0 0,25 0,-25 0,0-1,0 1,0-25,0 25,0-25,0 25,0-25,0 0,0 0,0 0,0 0,0 0,0 0,0 0,0 0,0 0,0 0,-25 0,25-25,0 25,-24 0,-1-25,25 25,-25 0,0-25,0 25,-24 0,24 0,-25-24,1 24,-1 0,1 0,-1 0,0 24,1-24</inkml:trace>
  <inkml:trace contextRef="#ctx0" brushRef="#br0" timeOffset="113688.5026">17835 15701,'-25'0,"25"0,0 0,0 0,0 0,0 0,0 0,25-24,-25 24,0 0,25 0,0 0,-1 0,26 0,-25 0,24 0,1 0,0 0,24 0,-24 0,24 0,25 24,-24-24,-1 0,25 0,-24 0,24 0,0 0,0 0,1 25</inkml:trace>
  <inkml:trace contextRef="#ctx0" brushRef="#br0" timeOffset="114212.5326">21878 15825,'25'0,"0"0,24 0,-24 0,25-24,-1 24,1 0,0 0,-1-25,26 25,-26 0,26-25,-1 25,0 0,1-25,-1 25,1 0,-1 0,0-25</inkml:trace>
  <inkml:trace contextRef="#ctx0" brushRef="#br0" timeOffset="119655.844">6400 9451,'0'0,"0"0,-25 0,25 24,-25-24,25 0,0 0,-24 0,24 25,0-25,-25 0,25 25,0-25,-25 0,25 25,0-25,0 0,-25 25,25-25,0 0,-25 24,25-24,0 0,0 0,0 25,-24-25,24 0,0 25,0-25,-25 0,25 25,0-25,0 0,0 25,-25-25,25 0,0 24,0-24,-25 25,25-25,0 0,0 25,0-25,-25 25,25-25,0 25,0-25,-25 24,25-24,0 25,0-25,-24 25,24-25,0 25,0-25,0 25,-25-1,25-24,0 25,0-25,0 25,0 0,-25-25,25 25,0-25,0 25,0-1,0-24,0 25,-25-25,25 25,0 0,0-25,0 25,0-1,0-24,0 25,0-25,0 25,0-25,0 25,0 0,0-25,0 24,0 1,0-25,0 25,0-25,0 25,0-25,0 25,0-1,25-24,-25 25,0-25,0 25,0 0,0-25,0 25,0-1,0 1,25-25,-25 25,0 0,0-25,0 25,0-1,25 1,-25-25,0 25,0 0,0 0,24-25,-24 24,0 1,0-25,0 25,25 0,-25-25,0 25,0-1,25-24,-25 25,0 0,0-25,25 25,-25 0,0-25,0 24,25-24,-25 25,0 0,25-25,-25 25,0-25,24 25,-24-25,25 25,-25-25,0 24,25-24,-25 25,25-25,-25 25,25-25,-1 25,-24-25,25 0,-25 25,25-25,-25 24,25-24,0 0,-25 25,24-25,-24 0,25 25,-25-25,25 0,-25 0,25 25,-25-25,25 0,-25 25,24-25,-24 0,25 0,0 0,-25 24,25-24,-25 0,25 0,-25 0,24 25,-24-25,25 0,-25 0,25 0,0 0,-25 0,25 25,-25-25,24 0,-24 0,25 0,-25 0,0 0,25 0,-25 0,25 0,0 0,-25 0,24 0,-24 0,25 0,-25-25,25 25,-25 0,25 0,-25 0,25-25,-1 25,-24 0,25 0,-25-24,25 24,0-25,-25 25,25 0,0-25,-1 25,-24-25,25 25,0-25,-25 25,25-24,0-1,-25 25,24-25,1 0,-25 25,25-25,0 1,-25 24,25-25,-1 0,-24 0,25 25,0-25,-25 0,25 1,-25-1,25 25,-25-25,24 0,-24 0,0 1,25-1,-25 0,0 0,25 0,-25 1,0-1,0 0,25 0,-25 25,0-25,0 1,0-1,0 0,25 25,-25-25,0 0,0 1,0-1,0 25,0-25,0 0,0 0,0 1,0-1,0 0,0 0,0 0,0 1,0-1,0 0,0 0,0 0,0 1,-25-1,25 0,0 0,-25 0,25 1,0-1,-25 0,25 25,0-25,-25 0,25 0,0 25,0-24,0-1,-24 25,24-25,0 0,-25 25,25-25,0 25,0-24,-25-1,25 25,0-25,-25 0,25 25,-25-25,1 1,24 24,-25-25,25 0,-25 25,0-25,25 25,-25-25,1 25,24-24,-25 24,25 0,-25-25,0 25,25 0,-25 0,1-25,24 25,-25 0,0 0,25-25,-25 25,0 0,0 0,25-25,-24 25,-1 0,0 0,25 0,-25 0,0-24,25 24,-24 0,-1 0,25 0,-25 0,0 0,25 0,-25 0,1 24,24-24,-25 0,0 0,0 25,0-25,1 25,-1-25,0 0,0 25,25-25,-25 0,1 25,-1-25,0 24,25-24,-25 25,0-25,25 25</inkml:trace>
  <inkml:trace contextRef="#ctx0" brushRef="#br0" timeOffset="120373.885">6946 9773,'24'0,"-24"0,0 0,0 0,0 0,0 0,0 0,0 0,0 0,0 0,0 0,0 0,0 0,0 0,0 0,0 0</inkml:trace>
  <inkml:trace contextRef="#ctx0" brushRef="#br0" timeOffset="123001.0353">7045 11311,'0'0,"0"0,0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125964.2048">9699 14560,'0'0,"0"0,0 0,0 0,0 0,0 0,25 0,-25 0,25 0,-1 0,1 0,0 0,25 0,-1 0,1 0,-1 0,1 0,0 0,24 0,0 0,1 0,-1 0,1 0,24 0,-25 0,26 0,-26 0</inkml:trace>
  <inkml:trace contextRef="#ctx0" brushRef="#br0" timeOffset="126536.2375">13593 14784,'50'0,"0"24,-1-24,1 0,-1 0,26 0,-1 0,1 0,-1-24,0 24,1 0,24 0,-25 0</inkml:trace>
  <inkml:trace contextRef="#ctx0" brushRef="#br0" timeOffset="127000.264">17835 14536,'25'0,"0"0,-1 0,1 0,25 0,-25 0,-1 0,26 0,0 0,-1 0,1 0,-1 0,1-25,24 25,1 0,-26 0,26 0,-1 0,1-25,-1 25,25 0,-24-25,-1 25</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24:53.995"/>
    </inkml:context>
    <inkml:brush xml:id="br0">
      <inkml:brushProperty name="width" value="0.05292" units="cm"/>
      <inkml:brushProperty name="height" value="0.05292" units="cm"/>
      <inkml:brushProperty name="color" value="#FF0000"/>
    </inkml:brush>
  </inkml:definitions>
  <inkml:trace contextRef="#ctx0" brushRef="#br0">22771 6846,'0'0,"0"-25,0 25,0 0,0-25,0 25,0 0,0 0,0 0,0 0,0 0,0 0,0 0,0 0,0 25,0-25,0 25,0 0,0 0,0 0,0-1,0 1,0 0,0-25,0 25,25 0,-25-25,25 0,-25 24,24-24,1 0,0 0,0-24,0 24,-1-25,26 25,0-25,-25 0,49 0,-24 1,-1-1,1 0,24 0,-24 0,24-24,-24 24,-1 0,1-25,0 26,-26-1,1 0,0 0,0 0</inkml:trace>
  <inkml:trace contextRef="#ctx0" brushRef="#br0" timeOffset="295.0169">22821 6821,'-25'0,"25"0,0 0,0 0,0 0,0 0,0 0,0 0,0 0,0 0,0 0,0 0,0 0,0 25,0-25,25 0,-25 0,0 25,0 0,24-25,-24 25,0-1,25 1,-25 0,0 0,25-25,-25 25,25-1,-25-24,25 0,-1 25,1-25,0 0,0 0,25-25,-1 25,1-24,24 24,-24-25,49 0,-25 0,1-24,-1 24,25 0,-24-25,-1 25,1 1,-1-26,-24 25</inkml:trace>
  <inkml:trace contextRef="#ctx0" brushRef="#br0" timeOffset="3301.1888">23118 7094,'0'0,"0"0,0 0,0 0,25 0,-25 25,25-25,0 0,0 0,-1 0,1 0,25 0,-1 0,-24 0,25-25,-1 25,26 0,-26 0,1-25,24 25,-24 0,24-24,-24 24,24 0,-24-25,0 25,24 0,-24-25,-1 25,1 0,0 0,-26 0,26-25,-25 25,0 0,-25 0,24 0,-24 0,0 0,0 0,-24 0,-1 0,0 0,0 0,0 0,-24 0,24 25,-25-25,1 25,-26-25,26 25,-1-25,-24 24,24-24,-24 25,24-25,-24 25,24-25,0 0,1 25,-26-25,26 25,24-25,-25 0,26 24,-1-24,0 0,0 0,25 0,0 0,0 25,0-25,25 0,0 0,-25 0,49 0,-24 0,0 0,25-25,-1 25,1 0,-1 0,1-24,0 24,-1 0,1 0,-1-25,1 25,0 0,-1-25,1 25,0 0,-26 0,26 0,-25-25,24 25</inkml:trace>
  <inkml:trace contextRef="#ctx0" brushRef="#br0" timeOffset="5385.308">21878 13692,'0'0,"-25"0,25 0,0 0,0 0,0 0,0 0,-25-25,25 25,0 0,0 0,0 0,0 0,0 0,0 0,0 0,0 0,25 0,0 0,-25-24,25 24,24 0,-24 0,0 0,25-25,-25 25,24 0,1 0,-1-25,1 25,0 0,-1 0,1 0,-1 0,1 0,0 0,-1-25,-24 25,25 0,-26 0,1 0,0 0,0 0,0 0,-25 0,0 0,0 0,0 0,0 0</inkml:trace>
  <inkml:trace contextRef="#ctx0" brushRef="#br0" timeOffset="6073.3474">18629 13643,'0'0,"0"0,0 0,0 0,0 0,0 0,0 0,0 0,0 0,24 0,-24 0,25 0,0 0,25 0,-26 0,26 0,0 0,24 0,1 0,-1 0,0 0,1 0,-1 0,25 0,-24 0,-1 0,25-25,-24 25,-1 0,1 0,-1 0,1 0,-1-25,-24 25,24 0,-24 0,-1 0,-24 0,25-25,-26 25,1 0,0 0,-25 0,25 0,-25 0,0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26:04.170"/>
    </inkml:context>
    <inkml:brush xml:id="br0">
      <inkml:brushProperty name="width" value="0.05292" units="cm"/>
      <inkml:brushProperty name="height" value="0.05292" units="cm"/>
      <inkml:brushProperty name="color" value="#FF0000"/>
    </inkml:brush>
  </inkml:definitions>
  <inkml:trace contextRef="#ctx0" brushRef="#br0">17860 5928,'0'-24,"0"24,0-25,0 0,0 25,25-25,-25 0,24 25,1 0,0-25,0 25,0 0,-1 0,1 0,0 0,0 0,0 25,-1-25,1 25,0-25,0 25,-25 0,25 24,-25-24,0 25,0-1,0 26,0-26,0 26,-25-1,0 25,0-24,0 24,1-25,-1 26,0-26,0 25,25-24,-25-1,1 1,24-26,0 1,0-1,0 1,0 0,0-26,24 26,-24-25,25 24,0-24,0 0,0 0,-1 0,26-1,-25 1,24-25,1 25,-25 0,24-25,1 0,0 0,-1 25,-24-25,25 0,-1 0,-24 0,25 0,-26-25,1 25,0 0,0 0,0 0,-25 0,0 0,0 0,0 0,0 0,0 0,0 0,-25 25,25-25,-25 24,0 1,0 0,1 0,-26 24,25 1,-24 0,24-1,0 1,-25 0,26 24,-1 0,25-24,-25 24,25 26,0-26,0 25,0-24,25 24,-25-25,25 26,-1-1,1 0,-25-25,25 26,-25-1,25-25,-25 1,0-1,0-24,-25 24,0-24,0-1,-24-24,-1 25,-24-1,-1-24,1 25,-25-25,0-1,-1 1,-24 0</inkml:trace>
  <inkml:trace contextRef="#ctx0" brushRef="#br0" timeOffset="2611.1493">16049 6623,'0'0,"0"0,0 25,0-25,25 0,-25 0,25 0,-1 0,-24 0,25 0,0 0,0 0,24 0,-24 0,0 0,0 0,24 24,-24-24,0 0,0 0,24 0,-24 0,0 0,0 0,-25 25,25-25,-1 0,-24 0,0 0,0 0,0 0,0 0,0 0,0 25,-24-25,-1 0,0 0,0 0,0 0,1 25,-1-25,0 0,-25 0,26 0,-1 0,0 0,25 0,-25 0,0 0,25 0,0 0,0 0,0 0,0 0,0 0,25 0,0 0,0 0,0 0,-1 0,1 0,25 0,-1 0,1 0,0 0,-1 0</inkml:trace>
  <inkml:trace contextRef="#ctx0" brushRef="#br0" timeOffset="6748.386">3151 13221,'0'0,"0"0,24 0,-24 0,0 0,0 25,25-25,-25 0,0 0,25 0,-25 0,0 0,25 0,-25 0,0 0,25 0,-25 0,0 0,0 0,24 0,-24-25,25 25,-25 0,0 0,25 0,-25 0,25 0,-25 0,0 0,25 0,-25 0,24 0,-24 0,25-25,-25 25,25 0,-25 0,25 0,-25 0,25 0,-25-25,24 25,-24 0,25 0,-25 0,25 0,0-25,-25 25,25 0,-25 0,24 0,1-24,-25 24,25 0,-25 0,25-25,0 25,-25 0,24 0,1 0,-25-25,25 25,0 0,0 0,-25-25,24 25,1 0,0 0,-25-25,25 25,0 0,-25 0,25 0,-25 0,24-24,1 24,-25 0,25 0,0 0,-25 0,25 0,-25-25,24 25,1 0,-25 0,25 0,-25 0,25 0,0-25,-25 25,24 0,1 0,-25 0,25-25,-25 25,25 0,0 0,-25 0,24 0,1 0,-25 0,25-25,-25 25,25 0,0 0,-25 0,24 0,-24 0,25 0,0-24,-25 24,25 0,-25 0,25 0,-25 0,24 0,1 0,-25-25,25 25,0 0,-25 0,25 0,-25 0,24 0,1 0,-25-25,25 25,-25 0,25 0,0 0,-25-25,24 25,1 0,-25 0,25 0,0 0,-25-25,25 25,0 0,-1 0,-24 0,25 0,0 0,-25-24,25 24,0 0,-25 0,24 0,1 0,-25-25,25 25,0 0,-25 0,25 0,-25 0,24 0,1 0,-25-25,25 25,-25 0,25 0,-25 0,25 0,-25 0,24 0,1-25,-25 25,25 0,-25 0,25 0,0 0,-25 0,24 0,-24-25,25 25,0 0,-25 0,25 0,-25 0,25 0,-25 0,24 0,-24 0,25-24,-25 24,25 0,0 0,-25 0,25 0,-1 0,1 0,-25-25,25 25,0 0,-25 0,25 0,-1 0,-24 0,25-25,0 25,-25 0,25 0,-25 0,25 0,-25-25,24 25,-24 0,25 0,-25 0,25 0,-25 0,0 0,25 0,-25-25,0 25,25 0,-25 0,0 0,0 0,25 0,-25 0,0 0,0 0,0 0,24 0,-24 0,0 0,0 0,0 0,0 0,0 0,0 0,0 0,0 0,0 0,0 0,0 0,0 0,0 0,0 0,0 0,0 0</inkml:trace>
  <inkml:trace contextRef="#ctx0" brushRef="#br0" timeOffset="7795.4459">3200 13295,'0'0,"0"0,0 0,0 0,0 0,0 0,0 0,0 0,0 0,0 0,0 0,0 0,0 0,0 0,0 0,25 0,-25 0,0 0,0 0,25 0,-25 0,25 0,-1 0,-24 0,25 0,0 0,0 0,-25 0,25 0,-1 0,1 0,0-24,0 24,0 0,-1 0,26 0,-25 0,0 0,-1 0,1-25,25 25,-25 0,-1 0,26 0,-25 0,24-25,-24 25,0 0,25 0,-25 0,24 0,-24-25,25 25,-26 0,26 0,-25 0,0 0,24-25,-24 25,0 0,0 0,-1 0,1 0,0 0,0 0,0-25,-1 25,1 0,0 0,0 0,0-24,24 24,-24 0,0 0,0 0,-1 0,1-25,-25 25,25 0,0 0,0 0,-1 0,-24 0,25 0,-25 0,25-25,0 25,-25 0,25 0,-25 0,0 0,25 0,-25 0,24 0,-24 0,0 0,0 0,0 0,0 0,0 0,0 0,0 0,0 0,0 0,0 0</inkml:trace>
  <inkml:trace contextRef="#ctx0" brushRef="#br0" timeOffset="12015.6872">6028 12700,'0'0,"25"0,-25-25,0 25,0 0,0 0,0 0,0 0,24-25,-24 25,0 0,25-24,-25 24,0 0,25-25,-25 25,0 0,25-25,-25 25,25-25,-25 25,0-25,25 25,-25-24,24 24,-24-25,25 25,-25-25,25 25,-25-25,25 0,-25 25,25-24,-25 24,24-25,1 25,-25-25,25 0,0 25,0-25,-25 1,24 24,1-25,0 0,0 0,0 25,-25-25,24 0,1 1,0 24,0-25,0 0,-1 0,1 0,0 1,0-1,0 0,-1 25,1-25,0 0,0 1,0-1,-1 0,1 0,0 25,-25-25,25 1,0-1,-1 25,-24-25,25 0,0 25,-25-25,25 1,0 24,-25-25,25 25,-1-25,-24 0,25 25,0-25,-25 25,25-24,0 24,-25-25,24 25,-24-25,25 25,-25-25,25 0,0 25,-25-24,25 24,-1-25,-24 0,25 25,0-25,0 0,0 1,-25-1,24 25,1-25,0 0,0 0,-25 0,25 1,-1 24,1-25,-25 0,25 0,0 0,-25 25,25-24,-25-1,24 0,1 0,-25 0,25 25,-25-24,25-1,-25 0,0 25,25-25,-25 0,24 1,-24 24,25-25,-25 0,25 25,0-25,-25 0,25 25,-25-24,24-1,-24 25,25-25,-25 0,25 25,-25-25,25 1,-25 24,25-25,-25 0,25 25,-25-25,24 0,-24 1,25 24,-25-25,25 0,-25 25,25-25,-25 0,25 1,-25 24,24-25,-24 25,25-25,-25 0,0 25,25-25,-25 25,25-24,-25 24,0 0,0-25,25 25,-25 0,0-25,0 25,0 0,24 0,-24 0,0 0,0-25,0 25,0 0,0 0,0 0,25 0,-25-25,0 25,0 0,0 0,0 0,25 0,-25 0,0-25,0 25,0 0,25 0,-25 0,0 0,0-24,0 24,25 0,-25 0,0 0,0 0,0-25,24 25,-24 0,0 0,0 0,0 0,0 0,25 0,-25-25,0 25,0 0,0 0,0 0,0 0,25 0,-25-25,0 25,0 0,25 0,-25 0,0 0,0 0,0 0,0 0,0 0,0 0,0 0,0 0,0-25,0 25,0 0,25 0,-25 0,0 0,0 0,0 0,24 0,-24-24,0 24,0 0,0 0,25 0,-25 0,0 0,0 0,0 0,0 0,0 0,0 0,0 0,0 0,0 0,-25 0</inkml:trace>
  <inkml:trace contextRef="#ctx0" brushRef="#br0" timeOffset="13011.7442">6028 12650,'0'0,"0"0,0 0,0 0,0 0,0 0,0 0,0 0,25 0,-25 0,24 0,-24 0,25 0,0 0,0 0,0 0,0 0,-1 0,1 0,25 0,-25 0,24-24,1 24,-25 0,24 0,1 0,-1 0,1 0,0 0,-1 0,1 0,-1-25,1 25,0 0,-26 0,26 0,0 0,-26 0,26 0,-25 0,25 0,-26 0,1 0,0 0,0 0,0 0,-25 0,24 0,-24 0,0 0,0 0,0 0,0 0,0 0,0 0,0 0,0 0,0 0,0 0,0 0,0 0,0 0,0-25</inkml:trace>
  <inkml:trace contextRef="#ctx0" brushRef="#br0" timeOffset="18625.0653">14139 7789,'0'0,"0"0,0 0,0-25,25 25,0 0,-25 0,24 0,1-25,0 25,25 0,-26 0,1 0,25 0,-1 0,1 0,-25-25,25 25,24 0,-24 0,-1 0,26 0,-1 0,-24 0,24 0,0 0,1 0,-1 0,1 0,-1 0,0-25,26 25,-26 0,1 0,-1 0,0 0,26-24,-26 24,0 0,1 0,-26-25,26 25,-1 0,-24 0,24-25,-24 25,24 0,-24 0,0-25,-1 25,1 0,-1 0,1 0,-25-25,24 25,-24 0</inkml:trace>
  <inkml:trace contextRef="#ctx0" brushRef="#br0" timeOffset="19052.0897">17116 7516,'0'0,"-25"0,25 0,0 0,0 0,0 0,0 0,0 0,0 0,0 0,0 0,0 0,0 0,0 0,0 25,25-25,-25 24,24-24,1 25,-25 0,25 0,0 0,24-1,-24-24,0 25,25 0,-26 0,26 0,-25-25,0 24,24-24,-24 25,25-25,-26 0,1 0,0 0</inkml:trace>
  <inkml:trace contextRef="#ctx0" brushRef="#br0" timeOffset="19228.0998">17587 7516,'-25'0,"25"0,0 0,-25 0,25 0,0 0,-25 25,25-25,-24 0,24 24,-25 1,0 0,25 0,-25 0,0-1,1 1,-1 0,25 0</inkml:trace>
  <inkml:trace contextRef="#ctx0" brushRef="#br0" timeOffset="21825.2483">17711 1935,'0'0,"0"0,0 0,0 0,0 0,25 0,-25 0,25 0,24 0,-24 0,25 0,-1 0,1 0,24 0,1 0,-1-25,0 25,26 0,-26-25,25 25,-24 0,24-25,0 25,-24 0,-1 0,25-24,-24 24,-1 0,0 0,1 0,-26 0,1 0,0 0,-1 0,-24 0,0 0,0 0,-1 0,-24 0,0 0,0 0,-24 0,24 0,-25 0,0 0,-25-25,1 25,-1 0,-24 0,24 0,-24 0,-1 0,1 0,-25 0,24 0,-24 0,25 0,-26 0,26 25,-25-25,24 0,1 0,0 0,24 0,-24 24,49-24,-25 0,25 0,1 0,24 0,-25 0,25 0,0 0,0 0,25 0,-25 0,24 0,26 0,-25 0,24 0,26-24,-26 24,26 0,-1 0,1-25,24 25,-25-25,25 25,1 0,-26-25,25 25,-24 0,-1-25,1 25,-1 0,0 0,-24-24,0 24,-26 0,26 0</inkml:trace>
  <inkml:trace contextRef="#ctx0" brushRef="#br0" timeOffset="25503.4587">3994 17041,'0'25,"0"-25,25 0,-25 0,0 0,25 0,-25 0,0 0,0 24,0-24,0 0,0 0,0 0,0 0,0 0,0 0,0 0,0 0,0 0,-25 0,25 0,-25 0,25 25,-25-25,0 0,0 0,1 25,-1-25,0 0,0 25,0-25,25 0,-24 25,-1-25,25 0,0 0,-25 0,25 0,0 0,0 0,0 0,0 0,0 0,0 0,25 0,-25 0,0 0,25 0,-25 0,24 0,1-25,-25 25,25 0,-25 0,25 0,0 0,-25 0,24-25,-24 25,25 0,0-25</inkml:trace>
  <inkml:trace contextRef="#ctx0" brushRef="#br0" timeOffset="28341.621">17885 8260,'-25'0,"25"-25,-25 25,25 0,-25 0,25 0,-25 0,25 0,-24 0,24 0,0 25,0-25,0 0,0 25,0 0,0-1,0 1,0 0,0 0,0 0,24-1,-24 26,25-25,0 0,-25-1,25 26,0-25,-1 0,-24-25,25 24,0 1,0-25,-25 25,25-25,-25 0,24 0,-24 0,25 0</inkml:trace>
  <inkml:trace contextRef="#ctx0" brushRef="#br0" timeOffset="28545.6327">18033 8260,'-24'0,"24"0,0-25,0 25,-25 0,25 0,0 0,0 0,-25 0,25 25,0-25,-25 25,0 0,25-1,-24 1,-1 25,0-25,0 24,0-24,-24 25,24-1,-25 1,25-1,-24-24,24 25,-25-1,1 1</inkml:trace>
  <inkml:trace contextRef="#ctx0" brushRef="#br0" timeOffset="30718.757">16793 9649,'-49'0,"24"25,-25-25,25 0,-24 0,24 0,0 0,0 0,25 25,-25-25,25 0,-24 0,24 0,0 0,0 0,24 0,-24 0,25 0,0 0,0 0,0-25,24 25,-24 0,25 0,-1 0,-24-25,25 25,24 0,-24-25,-1 25,1 0,0-25,24 25,-24 0,-1-24,1 24,-1 0,1-25,-25 25,0 0,-1-25,1 25,-25 0,0 0,0-25,0 25,0 0,-25 0,-24 0,24 0,-25 0,26 0,-26 0,0 0,1 0,-1 0,1 0,-1 0,0 0,1 25,24-25,0 0,0 0,1 0,24 0,0 0,0 0,0 0,24 0,1 0,25 0,-25 0,24 0,1 0,24 0,-24-25,24 25</inkml:trace>
  <inkml:trace contextRef="#ctx0" brushRef="#br0" timeOffset="33661.9253">3870 12923,'0'0,"0"0,0 0,0 0,0 0,0 0,0 0,0 0,0 0,0 0,0 0,0 0,0 0,0 0,0 0,0 0,0 0,0 0,0 0,25 0,-25 0,0-25,0 25,0 0,0 0,24-24,-24 24,0 0,0-25,25 25,-25-25,0 25,0 0,25-25,-25 0,0 25,25-24,-25 24,0-25,25 0,-25 0,25 25,-25-25,24 1,-24-1,25 0,-25 0,25 0,-25 1,25-1,0 0,-25-25,24 26,1-1,-25 0,25 0,0 0,-25 1,25-1,-1-25,1 25,-25 0,25 1,0-1,0 0,-25-25,24 26,1-1,-25 0,25 0,0 0,0 1,-25-1,24-25,1 25,-25 1,25-1,-25 0,25 0,0 0,-25 1,24-1,1 0,-25 0,25-24,0 24,-25 0,25 0,-25 0,24 1,1-1,-25 0,25 0,-25 0,25-24,0 24,-25 0,24 0,1 0,0 1,-25-26,25 25,0 0,-25 1,25-1,-25 0,24-25,1 26,-25-1,25 0,-25 0,25 0,-25 1,25-1,-25 0,24 0,-24 0,0 1,25-1,-25 0,25 0,-25 0,25 1,-25-1,0 0,25 0,-25 0,24 1,-24-1,25 0,-25 0,25 0,-25 1,25-1,0 0,-25 0,24 0,-24 1,25-1,0 0,-25 0,25 0,-25 0,25 25,-25-24,24-1,1 0,-25 0,25 0,-25 1,25-1,-25 25,25-25,-25 0,24 0,-24 1,25-1,-25 0,25 0,-25 0,25 25,-25-24,25-1,-25 0,24 0,-24 0,0 1,25-1,-25 0,25 0,-25 0,25 25,-25-24,25-1,-25 0,0 0,24 0,-24 1,25-1,-25 0,25 0,-25 0,25 1,-25-26,25 25,-25 0,24 0,-24 1,0-1,25 0,-25 0,0 0,25 1,-25-1,0 0,25 0,-25 0,25 1,-25-1,0 0,25 0,-25 0,0 1,24-1,-24 0,0 0,25 0,-25-24,0 24,25 0,-25 0,25 1,-25-1,0 0,25 0,-25 0,0 1,0-1,24 0,-24 0,0 0,0 1,25-1,-25 25,0-25,0 0,0 0,25 0,-25 25,0-24,25-1,-25 25,0-25,25 0,-25 0,0 1,24 24,-24-25,25 0,-25 0,0 0,25 25,-25-24,25-1,-25 0,0 25,25-25,-25 0,24 25,-24-24,0-1,25 25,-25-25,0 0,25 25,-25-25,25 1,-25 24,0-25,25 0,-25 25,0-25,24 0,-24 25,25-24,-25-1,0 25,25-25,-25 25,0-25,0 25,25-25,-25 25,0-24,0 24,0 0,0-25,25 25,-25 0,0 0,0-25,0 25,0 0,0 0,0 0,0 0,0 0,0 0,0 0,0 0,0 0,0 0,0 0,0 0,0 0,0 0,0 0,0 0,0 0,0 0,0 0,0 0,0 0,0 0,0 0,0 0,0 0,0-25,0 25,0 0,0 0,0 0,0 0,0 0,0 0,0 0,0 0,0 0,0 0,0 0,0 0,0 0,0 0,0 0,0 0,0 25,0-25,0 0,0 0</inkml:trace>
  <inkml:trace contextRef="#ctx0" brushRef="#br0" timeOffset="34910.9968">3423 12973,'0'0,"0"0,0 0,0 25,0-25,0 0,0 0,0 0,0 0,0 0,0 0,0 0,0 0,25-25,-25 25,0 0,25 0,0 0,0 0,-1 0,1 0,0 0,0 0,0 0,24 0,-24 0,25 25,-1-25,1 0,-25 0,24 0,1 0,0 0,-1 24,1-24,-1 0,1 0,-25 0,24 0,1-24,-25 24,24 0,-24 0,0 0,25-25,-26 25,1 0,0 0,-25-25,25 25,-25 0,25 0,-25 0,0 0,0 0,0 0,0 0</inkml:trace>
  <inkml:trace contextRef="#ctx0" brushRef="#br0" timeOffset="37208.1282">6698 12204,'0'0,"0"0,0 0,0 0,0 0,0 0,0-25,0 25,0 0,0 0,0 0,0 0,0 0,0 0,0 0,0 0,0 0,0 0,0 0,0 0,24 0,-24 25,0-25,25 0,-25 25,25-25,-25 0,25 25,-25-1,25-24,-25 25,24 0,-24 0,25 0,-25-1,25 1,-25 0,0 0,0-25,0 25,0-1,0 1,0 0,0 0,0 0,0-25,0 24,0-24,0 25,0-25,0 0,0 0,0 0,0 0,0 0,0 0,0 0,0 0,0 0,0 0,0-25,0 25,0 0,0-24,0 24,0-25,0 25,0-25,0 0,0 0,25 25,-25-24,0-1,0 0,0 0,25 25,-25-25,0 1,0-1,0 0,0 0,0 25,0-25,-25 1,25 24,-25-25,25 0,-25 25,25 0,0-25,-25 25,25 0,0 0,0 0,-24 0,24 0,0 0,0 0,0 0,0 0,0 0,0 0,0 0,0 0,0 0,0 25,0-25,24 0,-24 25,25 0,-25-25,0 24,25 1,0-25,-25 25,25 0,-25 0,24-1,-24 1,25 0,-25 0,25 0,-25-1,0 1,0 0,0 0,0 0,0-1</inkml:trace>
  <inkml:trace contextRef="#ctx0" brushRef="#br0" timeOffset="38541.2044">4416 12452,'0'0,"0"0,0 0,0 0,0 0,0 0,0 0,0 0,0 0,0 0,0 0,0 0,0 0,0 0,0 0,0 0,0 0,0 0,0 0,0 0,0 25,24-25,-24 25,25-25,-25 24,25 1,-25 0,25 0,-25 0,0-1,25 1,-25 0,0 0,24 24,-24-24,0 0,0 0,0 0,0-1,0 1,0 0,0 0,0 0,0-25,0 24,0-24,0 0,0 0,0 0,0 0,0 0,0 0,0 0,0 0,0 0,0-24,0 24,0 0,0-25,0 25,0-25,0 0,0 25,0-25,0 1,0-1,0 0,0 25,0-25,0 0,0 1,0-1,-24 0,24 0,-25 0,25 25,-25-24,25-1,-25 25,25-25,-25 0,1 25,-1-25,25 25,-25-24,0 24,25 0,-25 0,25-25,0 25,0 0,0 0,-24 0,24 0,0 0,0 0,0 0,0 0,0 0,0 0,0 0,0 0,0 0,0 0,0 0,0 0,0 0,0 0,0 0,0 25,24-25,-24 0,0 24,25-24,-25 25,25-25,-25 25,25-25,0 25,-25 0,24-1,1 1,-25-25,25 25,0 0,-25 0,25-1,-25 1,0 0,24 0,-24 0,0-25,0 24</inkml:trace>
  <inkml:trace contextRef="#ctx0" brushRef="#br0" timeOffset="41073.3493">6846 12129,'0'0,"0"0,0 0,-24 0,24 0,0 0,0 0,0 0,0 0,-25 0,25 0,0 0,0 0,0 0,0 0,0 0,0 0,0 25,0-25,0 0,0 0,0 0,0 25,0-25,25 0,-25 25,24 0,-24-25,25 25,-25-1,25 1,0 0,-25 0,25-25,-25 25,24-1,-24 1,25 0,-25 0,0-25,25 25,-25-1,0-24,0 25,0-25,0 25,0-25,0 0</inkml:trace>
  <inkml:trace contextRef="#ctx0" brushRef="#br0" timeOffset="44909.5687">6822 12229,'0'0,"0"0,0 0,0 0,24 0,-24 0,0 0,0 0,25 0,-25 0,0 0,25 0,-25 0,25 0,-25 25,25-25,-25 24,24-24,1 25,-25 0,0-25,25 25,-25 0,0-1,25 1,-25 0,0 0,0-25,0 25,0-1,0 1</inkml:trace>
  <inkml:trace contextRef="#ctx0" brushRef="#br0" timeOffset="45761.6174">4490 12477,'0'0,"0"0,0 0,0 0,0 0,0 0,0 0,0 0,0-25,0 25,0 0,0 0,-25 0,25 0,0 0,0 0,0 0,0 0,0-25,0 25,0 0,0 0,0 0,0 25,0-25,25 0,-25 25,25-25,-25 25,25-1,-1 1,1 0,-25 0,25 0,0 24,0-24,-25 0,24 0,-24 24,25-24,-25 0</inkml:trace>
  <inkml:trace contextRef="#ctx0" brushRef="#br0" timeOffset="54228.1017">3944 13146,'0'0,"0"0,0 0,25 0,-25 0,0 0,0 0,0 25,0-25,0 0,0 25,0 0,25-25,-25 25,0 0,0-25,0 24,0 1,0-25,0 25,0-25,0 0,0 25,0-25,0 0,0 0,0 0,0 0,0 0,0 0,0 0,0 0,0-25,0 25,0 0,0-25,0 25,0-25,0 25,0-24,0 24,0-25,0 25,0-25,0 25,0 0,0-25,0 25,0 0,0 0,0 0,0 0,0 0,0 0,0 0,0 0,0 0,0 0,0 25,0-25,0 0</inkml:trace>
  <inkml:trace contextRef="#ctx0" brushRef="#br0" timeOffset="58811.3638">4465 12229,'0'0,"0"0,0 0,0 0,0 0,0 0,0 0,0 0,0 0,0 0,0 0,0 0,0 0,0 0,0 25,0-25,0 0,25 0,-25 24,25 1,-25-25,0 25,25 0,-25 0,24-1,-24 26,25-25,-25 0,0 24,0-24,0 25,0-26,25 1,-25 25,0-25,0-1,0 1,0-25,0 25,0-25,-25 25,25-25,0 0,0 0,0 0,0 0,0 0,0-25,0 25,0 0,-25-25,25 25,0-25,0 1,0 24,-24-25,24 0,0 0,-25-24,25 24,0 0,-25 0,25 0,0-24,-25 24,25 0,0 25,0-25,-25 1,25 24,0 0,0 0,0-25,0 25,0 0,0 0,0 0,0 0,0 0,0 0,0 0,0 25,0-25,0 0,0 24,0-24,0 25,25-25,-25 25,0 0,0-25,25 25,-25-1,0 1,0 0,25 0,-25 0,0-1,0 1,0 0,0-25,0 25,0 0,0-25,0 0,0 24,0-24,0 0,0 0,0 0,0 0</inkml:trace>
  <inkml:trace contextRef="#ctx0" brushRef="#br0" timeOffset="62667.5844">13519 9277,'0'-25,"0"0,0 1,-25 24,25-25,0 0,0 0,0 0,0 25,0-24,0-1,0 0,0 25,0 0,25-25,-25 25,0 0,0 0,0 0,0 0,0 0,0 0,0 25,25 0,-25 0,0-1,0 1,0 25,0-25,0 24,0 1,0-1,0 1,0-25,0 24,0-24,0 0,0 0,25-25,-25 25,24-25,-24 0,25 0,0-25,0 25,0-25,-1 0,26 0,0 1,-26-1,51-25,-26 25,1-24,0-1,-1 1,26 24,-26-25,1 1,24-1,-24 25,-1-25,1 1,0 24,-25 0,24-24,-24 24,0 25,-25-25,25 25,-25-25,0 25</inkml:trace>
  <inkml:trace contextRef="#ctx0" brushRef="#br0" timeOffset="63011.604">13593 9327,'-49'24,"-1"-24,25 25,0 0,1-25,-1 0,25 0,-25 0,25 0,0 0,0 0,0 0,0 0,0 0,0 0,25 25,-25-25,0 0,25 25,-25-1,24-24,-24 25,25 0,0 0,-25 0,0-1,25 1,-25 0,0-25,25 25,-25 0,25-25,-25 24,24-24,1 0,0 0,0-24,24-1,-24 25,25-25,24-25,-24 26,24-26,1 0,-1 26,0-26,1 0,-1 1,1-1,-1 1,1-1,-26 0,26 26,-26-26,1 25,-1 0,1 0,-25 1,0 24,-1-25,1 25</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27:45.224"/>
    </inkml:context>
    <inkml:brush xml:id="br0">
      <inkml:brushProperty name="width" value="0.05292" units="cm"/>
      <inkml:brushProperty name="height" value="0.05292" units="cm"/>
      <inkml:brushProperty name="color" value="#FF0000"/>
    </inkml:brush>
  </inkml:definitions>
  <inkml:trace contextRef="#ctx0" brushRef="#br0">6450 9674,'0'0,"0"0,0 0,0 0,0 0,0 0,0 0,24 0,-24 0,0 0,25 0,-25 0,25 0,-25 0,25 0,-25 0,25 0,-25-25,24 25,-24 0,25 0,-25 0,25 0,-25 0,25 0,-25 0,0 0,0 0,0 0,0 0,0 0,0 0,0 0,0 0,-25 0,25 0,-25 25,0-25,25 0,-24 25,24-25,-25 0,0 0,25 24,-25-24,25 0,0 0,0 0,0 0,0 0,0 0,0 0,0 0,0 0,0 0,0 0,0-24,25 24,-25 0,25 0,0-25,-1 25,1-25,0 25,25-25</inkml:trace>
  <inkml:trace contextRef="#ctx0" brushRef="#br0" timeOffset="803.046">12700 8359,'25'0,"-25"0,25 0,0 0,-25 0,25 0,-1 0,-24 0,25 0,0 0,0 0,0 0,24 0,-24 25</inkml:trace>
  <inkml:trace contextRef="#ctx0" brushRef="#br0" timeOffset="1260.0721">12502 9773,'0'0,"25"0,-25 0,25 0,-1 0,-24 0,25 0,0 0,25 0,-26 0,1 0,0 0,25 0,-26 0</inkml:trace>
  <inkml:trace contextRef="#ctx0" brushRef="#br0" timeOffset="2695.1542">6102 10691,'-25'0,"25"0,0 0,-24 0,24 0,0 0,0 0,0 0,0 0,0 0,0 0,24 0,-24 0,0 0,25 0,-25 25,25-25,-25 0,25 0,0 24,0-24,-1 0,1 25</inkml:trace>
  <inkml:trace contextRef="#ctx0" brushRef="#br0" timeOffset="3567.2041">12303 10691,'0'0,"0"0,0 25,0-25,0 0,25 0,-25 0,25 0,-25 0,25 0</inkml:trace>
  <inkml:trace contextRef="#ctx0" brushRef="#br0" timeOffset="3783.2164">13196 10666,'25'25,"-25"-25,0 25,25-25,-25 0,25 0,-25 24,0-24,25 0,-25 0,24 0,1 0,-25 0,25 0,0 0,0 0</inkml:trace>
  <inkml:trace contextRef="#ctx0" brushRef="#br0" timeOffset="11522.6591">18653 6300,'0'-24,"25"24,0 0,0 0,0-25,-1 25,1-25,25 25,0 0,-26-25,51 25,-26-25,1 25,24-24,1 24,-1-25,1 25,-1-25,0 25,1 0,-1-25,25 25,-24-25,-1 25,26-24,-26 24,25 0,-24 0,-1-25,0 25,1 0,-1 0,-24-25,24 25,-24 0,24 0,-24 0,0 0,-1-25,1 25,-25 0,-1 0,26 0,-50 0,25 0,-25 0,25 0,-25 0,0 0,-25 0</inkml:trace>
  <inkml:trace contextRef="#ctx0" brushRef="#br0" timeOffset="11947.6834">18579 6152,'-74'24,"24"-24,0 0,26 25,-26-25,25 0,0 0,25 0,0 0,0 0,0 0,0 0,25 0,0-25,0 25,24 0,-24 0,25 0,24 0,-24-24,24 24,1 0,-1 0,1 0,24-25,0 25,0 0,0 0,25 0,-24 0,24-25,-25 25,25 0,-25 0,25 0,-25 0,1 0,-1 0,25 25,-25-25,-25 0,26 0,-1 0,0 0,-24 0,-1 0,25 0,-24 0,-1-25,-24 25,24 0,-24 0,-1 0,1 0,-1 0,1 0,-25 0,0 0,-1 0,1 0,0 0,-25 0,0 0,0 0,0 0,0 0,0 0,0 0,0 0,0 0,0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31:02.097"/>
    </inkml:context>
    <inkml:brush xml:id="br0">
      <inkml:brushProperty name="width" value="0.05292" units="cm"/>
      <inkml:brushProperty name="height" value="0.05292" units="cm"/>
      <inkml:brushProperty name="color" value="#FF0000"/>
    </inkml:brush>
  </inkml:definitions>
  <inkml:trace contextRef="#ctx0" brushRef="#br0">4961 16570,'-25'-25,"1"25,24-25,-25 25,25-25,-25 25,25 0,0 0,0 0,0 0,0 0,0 0,0 25,0-25,0 0,25 25,-25 0,25-1,-25 1,24 0,-24 0,25 0,-25 24,25-24,-25 0,0 0,25-1,-25 1,0 0,25 0,-25 0,0-25,0 24</inkml:trace>
  <inkml:trace contextRef="#ctx0" brushRef="#br0" timeOffset="345.0198">5234 16446,'0'-25,"0"25,0 0,0-25,0 25,0 0,0 25,0-25,0 25,0-25,0 49,-25-24,25 0,0 24,-24-24,24 25,0-1,0 1,0 0,0-26,0 26,0-25,0 0,24-1,-24 1,25 0,-25 0,25-25,-25 0,25 25,0-25,-25 0,24 0,1 0,-25-25,25 25,0 0,-25-25,25 25,-25-25,0 25,24-25,-24 1,0 24,0-25,-24 0,24 0,0 25,-25-25,0 25,0-24,0 24,25 0,-24 0,-1 0,0 24,0-24,0 25,25-25,-24 25</inkml:trace>
  <inkml:trace contextRef="#ctx0" brushRef="#br0" timeOffset="785.0449">5581 16644,'0'0,"25"0,-25 0,0 0,0 0,0 0,0 0,0 0,0 0,0 25,0-25,0 0,0 25,25-1,-25-24,25 25,0 0,-1 0,1 0,0-25,0 24,0 1,-25-25,24 25,1-25,0 25,-25-25,25 25,-25-25,0 24,0-24,0 25,0-25,0 25,0-25,0 0,-25 0,25 25,-25-25,25 0,-25-25,1 25,24 0,-25 0,0-25,25 25,-25-25,25 25,0-24,0 24,0-25,0 0,0 0,0 25,0-25,25 1,-25-1,0 0,25 0,-25 0,25 1,-25 24,0-25,24 0,-24 0,0 25,0-25,0 25,0-24,-24 24,24 0,0 0,-25 0,25 0,-25 0,25 0,-25 0,0 24,25-24,-24 25,24 0,-25 0,0 0,25-1</inkml:trace>
  <inkml:trace contextRef="#ctx0" brushRef="#br0" timeOffset="1125.0644">6102 16594,'25'0,"0"0,-25 0,25 0,-25-24,0 24,0 0,0 0,0 24,0-24,-25 0,25 25,0 0,-25 0,25 0,-25-1,25 1,0 0,-25 0,25 0,0-1,0 1,25 0,-25 0,25-25,-25 25,25-25,0 24,-25-24,25 0,-1 0,1 0,0-24,0 24,24 0,-24-25,0 25,0-25,0 0,-25 25,24-25,-24 1,0-1,0 25,0-25,0 0,-24 0,24 1,-25 24,0-25,0 0,0 25,-24-25,24 25,0-25,0 25,1 0,-1 0</inkml:trace>
  <inkml:trace contextRef="#ctx0" brushRef="#br0" timeOffset="2445.1399">6648 15329,'0'-25,"0"25,0-24,-25 24,25 0,-25 0,25-25,-24 25,24 0,-25 0,0 0,25-25,-25 25,0 0,25 0,-24 25,-1-25,0 0,25 25,-25-25,0 24,25 1,-24 0,-1 0,25 0,-25 0,25-1,-25 26,25-25,0 24,0 1,0 0,0-1,0 1,0-1,0 1,0 0,25-26,-25 26,25 0,-25-26,25 1,-1 25,1-25,-25-1,25-24,0 25,0 0,-1-25,1 25,0-25,0 0,0 0,-25 0,24 0,1 0,0 0,0 0,-25-25,25 25,-1-25,1 25,-25-25,25 1,-25-1,25 25,0-25,-25 0,24-24,-24 24,25 0,-25-25,0 26,25-26,-25 0,0 1,0-1,0 1,0-1,0 0,0 1,0-1,-25 1,25 24,-25 0,25 0,-24 0,-1 0,0 1,0-1,0 25,-24 0,24 0,-25 0,1 0,-1 0,1 0</inkml:trace>
  <inkml:trace contextRef="#ctx0" brushRef="#br0" timeOffset="9332.5338">13965 2729,'-24'0,"24"0,-25 0,25 0,0-25,-25 25,25 0,0 0,0 0,0 0,-25 0,25 0,0 0,0 0,0 0,0 0,25 0,-25 0,25 0,-25 0,25 0,-1 0,1 0,0 0,0 0,0-25,-1 25,1 0,-25 0,25 0,-25 0,25 0,-25 0,0 0,0 0,0 0,0 0,0 0,0 0,0 0,-25 0,0 0,0 0,1 0,-1 0,0 25,0-25,-24 0,24 0,0 0,25 0,-25 0,25 0,0 0,0 0,0 0,0 0,0 0,0 0,25 0,-25-25,50 25,-26 0,26 0,-25 0,49-25</inkml:trace>
  <inkml:trace contextRef="#ctx0" brushRef="#br0" timeOffset="10216.5844">16818 2803,'0'0,"0"0,0 0,0 0,0 0,0 0,0 0,25 0,-25 0,25 0,-1 0,26 0,-25 0,24 0,-24 0,25-25,-25 25,24 0,-24 0,25 0,-26 0,1 0,-25 0,25 0,-25 0,0 0,25 0,-25 0,0 0,0 0,-25 0,0 0,25 0,-25 0,1 0,-1 0,25 0,-25 0,0 0,25 0,-25 0,25 0,0 0,0 0,0 0,0 0,0 0,0 0,0 0,25 0,0 0,0 0,0 0,-1 0,26 0</inkml:trace>
  <inkml:trace contextRef="#ctx0" brushRef="#br0" timeOffset="13714.7845">10394 12576,'-25'-25,"25"25,0 0,0 0,0-25,0 25,0 0,0 0,0 0,0 0,0 0,0 0,0 0,0 0,0 0,0 0,0 0,0 25,0-25,0 25,0 0,0 0,0 24,0-24,0 0,0 24,0-24,0 0,0 25,0-26,0 1,0-25,0 25,0 0,0-25,0 25,0-25,0 24,0-24,0 0</inkml:trace>
  <inkml:trace contextRef="#ctx0" brushRef="#br0" timeOffset="14162.8101">10468 12626,'0'0,"0"0,0-25,0 25,0 0,0 0,0 0,0 0,0 0,25 0,-25 25,0-25,25 0,-25 24,24-24,1 25,0-25,0 25,0-25,-1 25,1 0,0-25,0 24,0-24,-25 25,24 0,1-25,-25 25,25-25,-25 0,0 25,0-25,0 24,0-24,0 25,-25-25,25 0,-25 25,1-25,-1 0,25 0,-25 0,0 0,0 0,1 0,24 0,-25-25,25 25,-25 0,25-25,0 25,0-24,0 24,0-25,0 25,0-25,25 25,-25-25,25 25,-1-25,-24 1,25-1,0 25,0-25,-25 0,25 0,-1 25,-24-24,25-1,-25 0,25 25,-25-25,0 0,0 25,0-24,0 24,-25-25,25 25,-25 0,1-25,-1 25,0 0,0 0,0 25,-24-25,24 25,-25-1,1 1</inkml:trace>
  <inkml:trace contextRef="#ctx0" brushRef="#br0" timeOffset="15634.8943">10518 13940,'-25'0,"25"-25,0 25,-25 0,25 0,0 0,0 0,0 0,0 0,0 0,0 0,0 25,0-25,0 25,0-25,0 25,25 0,-25-1,0 1,0 0,0 0,0 0,0-1,0-24,0 25,0 0,0-25</inkml:trace>
  <inkml:trace contextRef="#ctx0" brushRef="#br0" timeOffset="15922.9108">10691 13891,'0'0,"0"0,-25 0,25 0,0 0,-24 24,24-24,0 25,0-25,0 25,0-25,0 25,0 0,0-1,24-24,-24 25,25 0,0 0,-25 0,25-1,0 1,-1-25,1 25,0 0,0 0,0-25,-1 24,1-24,-25 25,0-25,25 25,-25-25,0 25,0-25,0 25,0-25,-25 0,25 25,-25-25,1 0,-1 24,0-24</inkml:trace>
  <inkml:trace contextRef="#ctx0" brushRef="#br0" timeOffset="16051.9182">10666 13965,'50'-25,"-25"0,0-24,-1 24,26 0,-25 0,0 1,24-1,-24 25,0-25</inkml:trace>
  <inkml:trace contextRef="#ctx0" brushRef="#br0" timeOffset="18459.0558">10344 13146,'0'0,"0"0,0 0,0 0,0 0,0 0,0 0,0 0,25 0,-25 0,25 0,-1 0,1 0,0 0,0-24,0 24,24 0,-24 0,0-25,0 25,24 0,-24 0,0 0,-25-25,25 25,-25 0,24 0,-24 0,0 0,0 0,0 0</inkml:trace>
  <inkml:trace contextRef="#ctx0" brushRef="#br0" timeOffset="18599.0638">10468 13146,'-25'0,"0"0,25 25,0-25,-24 0,24 0,0 0,24-25,-24 25,25 0,0 0,-25-24,25 24,24 0,-24 0,0-25,25 25,-26 0,1 0,25 0,-25-25</inkml:trace>
  <inkml:trace contextRef="#ctx0" brushRef="#br0" timeOffset="19615.122">10468 14635,'0'0,"0"0,25 0,-25 0,25 0,-25 0,24 0,1 0,0 0,0 0,24 0,-24 0,0 0,0 0,24 0,-24 0,0-25,0 25,0 0,-1 0,-24 0,25 0,-25 0,0 0,0 0,0 0,0 0,-25 0,25 0,-24 0,-1 25,0-25,0 0,0 0,1 25,-1-25,0 0,0 0,0 0,25 24,-24-24,24 0,0 0,0 0,0 0,0 0,0 0,24-24,1 24,0 0,-25 0,50 0</inkml:trace>
  <inkml:trace contextRef="#ctx0" brushRef="#br0" timeOffset="21422.2253">12006 12378,'0'0,"0"0,0 0,0 0,0 0,0 0,0 0,-25 0,25 0,0 0,-25 24,25-24,-25 25,25-25,-24 25,24 0,-25 0,0-1,25 26,-25 0,0-26,25 26,-24 0,24-1,-25 1,25-1,0 1,0-25,0 24,25-24,-1 25,1-25,0-1,0 1,0 0,24 0,-24-25,25 25,-1-25</inkml:trace>
  <inkml:trace contextRef="#ctx0" brushRef="#br0" timeOffset="22067.2622">13196 12378,'0'0,"0"0,0 0,0 0,0 0,0 0,0 0,25 0,-25 0,25 0,-25 24,25-24,0 0,-25 25,24 0,1-25,0 25,0 0,0 24,-1-24,1 0,0 24,0-24,0 25,-25-1,25-24,-25 25,0-1,0-24,0 25,-25-25,0 24,0-24,0 25,0-26,1 26,-26-25,25 0,-24 0,24-1</inkml:trace>
  <inkml:trace contextRef="#ctx0" brushRef="#br0" timeOffset="22487.2862">13817 12601,'0'0,"0"0,0 0,0 0,0 0,0 0,0 0,0 0,0 0,24 25,-24-25,25 24,-25 1,25 0,-25 0,25-25,0 25,-1-1,-24 1,25 0,0 0,-25-25,25 25,0-25,-25 24,24-24,-24 25,0-25</inkml:trace>
  <inkml:trace contextRef="#ctx0" brushRef="#br0" timeOffset="22683.2975">13990 12576,'0'0,"0"0,0 0,0 25,0-25,-25 0,25 25,-24-25,24 24,-25 1,25 0,-25 0,0 24,0-24,25 0,-24 25,-1-26,0 1</inkml:trace>
  <inkml:trace contextRef="#ctx0" brushRef="#br0" timeOffset="28194.6127">14461 12526,'0'0,"0"-24,0 24,0-25,0 25,0 0,0-25,0 25,0 0,0 0,0 0,0-25,0 25,0 0,0 0,0 0,0 0,0 25,0-25,-24 0,24 25,-25-25,25 25,-25-1,0 1,25 25,-25-25,1 24,24-24,-25 25,25-26,-25 26,25-25,0 24,0-24,0 0,25 0,-25 0,25-1,-25-24,24 25,-24-25,25 25,0-25,-25 0,25 0,0 25,-1-25,-24 0,25-25,0 25,-25 0,25-25,-25 25,25 0,-25-25,0 25,25-24,-25 24,0-25,0 0,0 25,-25-25,25 25,-25-25,0 25,25-24,-25 24,0 0,1 0,-1 0,0 0,0 0</inkml:trace>
  <inkml:trace contextRef="#ctx0" brushRef="#br0" timeOffset="30326.7346">15106 12650,'0'0,"0"-24,0 24,0 0,0 0,0 0,0 0,0 0,0 0,0 0,25 0,-25-25,25 25,0 0,-25 0,25 0,24-25,-24 25,0 0,0-25,24 25,-24 0,0 0,0 0,-1-25,-24 25</inkml:trace>
  <inkml:trace contextRef="#ctx0" brushRef="#br0" timeOffset="30498.7445">15230 12700,'0'0,"0"25,0-25,0 0,0 0,0 0,0 0,0 0,25 0,0 0,-25 0,25 0,0 0,-1 0,1 0,0 0,25 0,-26 0,26 0,-25 0</inkml:trace>
  <inkml:trace contextRef="#ctx0" brushRef="#br0" timeOffset="32503.8592">16570 12278,'0'-24,"0"24,0 0,0 0,0 0,-25 0,25 0,0 0,0 0,-25 0,25 24,0-24,-25 0,25 25,-24 0,24-25,-25 25,0 24,25-24,-25 0,25 25,-25-1,25-24,0 25,0-1,0-24,0 25,0-26,0 26,0-25,25 0,-25-1,25-24,0 25,0 0,-25-25,24 0,1 25,0-25,0 0,0 0,-1 0,1 0,0 0,-25-25,25 25,0 0,-25-25,0 25,25 0,-25-25,0 25,0-24,0 24,0-25,0 25,-25-25,0 25,25-25,-25 25,0-25,25 25,-25 0,1-24,-1 24,0 0,0 0,25 0,-25 24,1-24,24 0</inkml:trace>
  <inkml:trace contextRef="#ctx0" brushRef="#br0" timeOffset="32702.8705">16992 12502,'24'-25,"-24"25,25 0,-25-25,25 25,-25-25,0 25,0 0,25-25,-25 25,0 0,0 0,0 0,0-24,0 24,0 0,0 0</inkml:trace>
  <inkml:trace contextRef="#ctx0" brushRef="#br0" timeOffset="32882.8808">17116 12675,'0'0,"0"0,0 0,0 25,0-25,0 0,0 0,0 0,0 0,0 0,0 0,0-25,0 25,0 0,0 0,0 0,24 0,-24 0,0 0</inkml:trace>
  <inkml:trace contextRef="#ctx0" brushRef="#br0" timeOffset="33158.8966">17835 12378,'0'0,"-25"0,25 0,0-25,0 25,0 0,-25 0,25 0,0 0,0 0,0 25,0-25,0 24,0-24,0 25,0 0,0 0,0 0,0-1,0 1,0 0,0 0,0 0,0-1,0 1,0 0,0-25,0 25,0 0,0-25,0 24,25-24</inkml:trace>
  <inkml:trace contextRef="#ctx0" brushRef="#br0" timeOffset="33530.9179">18108 12402,'25'0,"-25"0,24 0,-24-24,25 24,-25 0,25-25,0 25,-25 0,25 0,-1 0,1 0,-25 0,25 0,0 0,0 25,-1-25,-24 0,25 24,-25 1,0-25,0 25,0 0,0 0,0-1,0 1,-25 0,1 0,-1 0,25-1,-25 1,0 0,0 0,25 0,-24-25,24 24,0-24,0 0,0 25,0-25,0 0,24 0,1 0,0 0,0 0,24-25,1 25,-25 0,49 0,-24-24,-1 24,1 0,0 0,-1 0,1-25,-25 25,24 0,-24 0,0 0</inkml:trace>
  <inkml:trace contextRef="#ctx0" brushRef="#br0" timeOffset="34874.9948">11907 13717,'0'0,"0"0,-25-25,25 25,0 0,-25 0,25 0,0 0,-25 0,25 25,-25 0,1-25,24 25,-25 24,0-24,25 25,-25-1,25 1,-25 24,25 1,0-26,0 26,0-1,0 1,0-1,25-24,-25-1,25 1,0-1,24-24,-24 0,0 0,25 0,-1-1</inkml:trace>
  <inkml:trace contextRef="#ctx0" brushRef="#br0" timeOffset="35355.0222">13196 13667,'0'0,"0"0,0 0,0-24,0 24,0 0,0 0,25 0,-25 0,25 24,-25-24,25 0,-25 25,25 0,-1-25,1 25,0 0,-25 24,25-24,0 0,-1 24,1 1,-25 0,0-1,0 1,0-1,0 26,0-26,-25 1,1 0,-1-1,25 1,-50 0,25-26,1 26,24-25,-25-25,0 25,0-1,25-24</inkml:trace>
  <inkml:trace contextRef="#ctx0" brushRef="#br0" timeOffset="35635.0383">13742 13891,'0'0,"0"0,25 0,-25 0,0 0,0 0,25 24,-25-24,0 25,25 0,-1-25,-24 25,25 0,0-1,0 1,-25 0,25 0,-1 0,-24-1,25 1,-25-25,0 25,25-25,-25 25,0-25,0 25</inkml:trace>
  <inkml:trace contextRef="#ctx0" brushRef="#br0" timeOffset="35819.0488">13941 13915,'0'0,"-25"0,25 0,0 0,0 0,-25 0,25 0,0 0,0 25,-25-25,25 25,-25 0,25 0,-24-1,24 1,-25 25,25-25,-25 24,25-24,-25 25</inkml:trace>
  <inkml:trace contextRef="#ctx0" brushRef="#br0" timeOffset="39458.2569">14213 13841,'0'0,"0"0,0-25,0 25,0 0,0-25,0 25,0 0,0-24,25 24,-25 0,25 0,-25 0,25 0,0-25,-1 25,-24 0,25 0,0 25,-25-25,25 0,-25 0,25 24,-25-24,0 25,0 0,0-25,0 25,-25 0,25-1,-25-24,25 25,-25 0,25 0,-25-25,25 25,-24-25,24 0,0 24,0-24,0 0,0 0,0 0,0 0,0 0,0 0,0 0,24 0,-24 0,25 0,0 0,0 0,-25 0,25 0,-1 25,1-25,0 25,0-25,0 25,-25-25,25 25,-25-1,24-24,-24 25,0 0,0-25,0 25,-24 0,24-25,-25 24,25-24,-25 0,0 25,0-25,0 0,1 25,-1-25,-25 0,25 0,1 0,-1 0,0 0,0-25,0 25,1-25,-1 25,25-24</inkml:trace>
  <inkml:trace contextRef="#ctx0" brushRef="#br0" timeOffset="39683.2698">15082 13816,'0'0,"0"0,0 0,0 0,0 0,0 0,24 0,-24 0,25 0,0 0,0 0,0 0,-1 0,1 0</inkml:trace>
  <inkml:trace contextRef="#ctx0" brushRef="#br0" timeOffset="39826.278">15131 13965,'0'0,"-25"25,25-25,0 0,0 0,0 0,25 0,-25 0,25 0,-25 0,25 25,0-25,-1 0,1 0,0-25,25 25</inkml:trace>
  <inkml:trace contextRef="#ctx0" brushRef="#br0" timeOffset="41571.3778">16099 13915,'0'0,"0"0,0 0,0 0,-25-24,25 24,0 0,0 0,0 24,0-24,0 0,0 25,-25-25,25 25,0 0,0 0,0 24,0-24,0 0,0 0,25 24,-25-24,0 0,0 0,25-1,-25 1,0-25,0 25,0-25</inkml:trace>
  <inkml:trace contextRef="#ctx0" brushRef="#br0" timeOffset="41966.4004">16247 13990,'25'0,"-25"0,25 0,-25-25,25 25,-25 0,25 0,-1-25,1 25,0 0,-25 0,25 25,0-25,-1 0,1 25,-25-25,25 25,-25-1,25 1,-25-25,0 25,0 0,0 0,-25-1,25 1,-25 0,0 0,1 0,24-25,-25 24,0 1,0-25,25 25,-25-25,1 0,24 0,0 0,-25 0,25 0,0 0,0 0,0 0,0-25,0 25,0 0,0 0,0 0,25 0,-25 0,24 0,-24 25,25-25,0 0,-25 0,25 0,0 25,-1-25,1 0,-25 0,25 0,0 25,-25-25,25 0,-1 0,1 0,-25 0</inkml:trace>
  <inkml:trace contextRef="#ctx0" brushRef="#br0" timeOffset="42118.4091">16892 14089,'0'-25,"0"25,0-25,0 25,-24 0,24-24,0 24,0 0,0 0,0-25,0 25,0 0,0 0,0 0,0 0,0 0,0 0</inkml:trace>
  <inkml:trace contextRef="#ctx0" brushRef="#br0" timeOffset="42279.4183">16942 14238,'0'0,"0"25,0-25,0 0,0 0,0 0,0 0,0 0,0 0,0 0,0 0,0 0,0 0,0 0,0 0,0 0,25 0</inkml:trace>
  <inkml:trace contextRef="#ctx0" brushRef="#br0" timeOffset="43103.4654">17686 13940,'0'0,"-25"0,25 0,0 0,0-25,0 25,0 0,0-24,25 24,-25-25,25 25,0 0,-25-25,49 25,-24 0,0-25,0 25,0 0,-1 0,1 0,0 0,0 0,0 0,-25 25,24-25,-24 25,0-25,0 0,0 25,-24-1,24-24,-25 25,25 0,-25-25,0 25,0 0,25-25,-24 24,-1-24,25 25,-25-25,25 0,0 0,0 0,0 0,0 25,0-25,0 0,0 0,0 0,25 0,-25 0,25 0,-1 0,-24 0,25 0,0 25,0-25,0 25,-1-25,-24 24,25-24,0 25,-25-25,25 25,-25 0,25-25,-25 25,0-25,0 24,0-24,-25 0,25 25,-25-25,0 0,0 0,-24 25,24-25,-25 0,1 0,-1 0,1 0</inkml:trace>
  <inkml:trace contextRef="#ctx0" brushRef="#br0" timeOffset="45938.6276">10220 2629,'0'0,"0"0,-25 0,25 0,0-25,0 25,0 0,0 0,0 0,0 0,0 0,0 0,0 0,25 0,-25 0,25 0,-1 0,1 0,0 0,0 25,25-25,-1 25,1-25,-1 25,1-25,24 25,1-25,-1 25,1-1,-1-24,0 25</inkml:trace>
  <inkml:trace contextRef="#ctx0" brushRef="#br0" timeOffset="46602.6656">13618 2679,'-25'0,"25"0,-24 0,24 0,0 0,0 0,-25 0,25 0,0 0,0 0,0 0,0 0,0 0,0 0,0 0,0 0,0 0,25 0,-25 0,24 0,-24 0,25 0,0 25,25-25,-26 0,26 0,0 0,-1 0,26 0,-26 0,1 0,24 0,-24 0,-1 0,1 0,0 0,-1 0,1 0,-25 0,-1 0,1 0,0 0,-25 0,25 0,-25 0,0 0,0 0,0 0,0 0</inkml:trace>
  <inkml:trace contextRef="#ctx0" brushRef="#br0" timeOffset="47426.7127">16148 2803,'0'0,"25"0,0 0,24 0,-24 0,25 0,-1 0,26 0,-26-25,26 25,-1 0,1 0,-1-25,1 25,-1 0,0 0,1-24,-26 24,26 0,-26 0,26-25,-50 25,24 0,1 0,-25 0,-1 0,-24 0,25 0,-25 0,0 0,0 0,0 0,0 0,0 0,0 0,0 0,0 0</inkml:trace>
  <inkml:trace contextRef="#ctx0" brushRef="#br0" timeOffset="48705.7859">14660 15751,'0'-25,"25"25,-25-25,0 1,0 24,0 0,0-25,0 25,-25 0,25 0,0-25,-25 25,25 0,0 25,-25-25,1 25,24-1,-25 1,0 0,0 25,0-26,0 26,25 0,-24-1,-1 1,25-1,-25 1,25 0,0-1,0-24,0 0,25 24,-25-49,25 25,-1 0,1-25,0 25,0-25,0 0,0 0,-1 0,1 0,0 0,0-25,0 25,-1 0,-24-25,25 25,0-25,-25 25,0-24,25 24,-25-25,0 0,-25 25,25-25,-25 25,0-25,1 25,-1 0,-25-24,25 24,-24 0,24 0,-25 0,25 24,1-24,-26 0,25 25,25-25</inkml:trace>
  <inkml:trace contextRef="#ctx0" brushRef="#br0" timeOffset="48998.8026">15330 15776,'0'-25,"0"25,0 0,-25 0,25 0,-25 0,25 0,-25 25,25-25,-25 0,1 25,24-25,-25 0,25 24,0-24,-25 0,25 0,0 0,0 0,0 0,0 0,0 0,0 0,25 0,-25 0,0 0,0-24,25 24,-25 0,0 0,0 0,0 0,0 0,0-25,0 25,0 0,0 0,0 0,0 0</inkml:trace>
  <inkml:trace contextRef="#ctx0" brushRef="#br0" timeOffset="49270.8182">15206 16148,'0'0,"0"25,0-25,0 24,0-24,0 0,0 25,0-25,0 0,0 0,0 25,0-25,0 0,24 0,-24 0,25 0,-25 0,25 0,-25 0,25 0,-25-25,0 25,25 0,-25 0,0-25,0 25,0 0,0 0,0 0,0 0,-25 0,25-24,-25 24,0 0,25 0,-25 0,1 0,24 24</inkml:trace>
  <inkml:trace contextRef="#ctx0" brushRef="#br0" timeOffset="49748.8455">15925 15925,'0'-25,"0"25,-25-25,25 25,0-25,0 25,0-25,0 1,0 24,25-25,-25 25,25-25,-25 25,25-25,-1 25,1-25,0 25,0 0,0 0,24 0,-24 0,0 0,-25 0,25 25,-1-25,-24 25,0-25,0 25,0 0,0-1,0 1,0-25,-24 25,-1 0,25 0,-25-1,0 1,25 0,-25-25,25 25,-24-25,24 0,0 25,0-25,0 0,0 0,24 0,-24 0,25 0,0 0,-25 0,25 0,0 0,-1 0,1 24,0-24,0 0,0 0,-1 25,-24-25,25 25,0-25,-25 25,25-25,-25 25,0-25,0 24,0-24,0 0,-25 25,0-25,0 0,1 25,-1-25,-25 0,1 0,24 0,-25 0,1 0,-1 0,0 0,1 0</inkml:trace>
  <inkml:trace contextRef="#ctx0" brushRef="#br0" timeOffset="51320.9354">16619 12005,'-24'-24,"-1"24</inkml:trace>
  <inkml:trace contextRef="#ctx0" brushRef="#br0" timeOffset="51643.9539">16322 12055,'0'25,"-25"0,0 24,25 1,-25-25,1 49,24-24,-25-1,25 26,0-1,0 1,-25-1,25 0,0 1,25-1,-25-24,0-1,25 26,-1-50,1 24,0 1,0-25,0 0,-1-1,1 1,25-25,-25 25,-1-25,26 0,-25 0,24 0,-24 0,25 0,0-25,-26 0,26 1,-25-1,24 0,-24 0,25 0,-25-24,-1 24,26-25,-25 1,24-1,-24 0,25 1,-25-1,-1-24,1-1,-25 26,0-26,0 1,0 24,0-24,-25 24,1-24,-26 24,25 1,-24-1,-26 25,26 0,-1 1,-24-1,24 0,-24 25,-1 0,25 0,-24 25,24 0</inkml:trace>
  <inkml:trace contextRef="#ctx0" brushRef="#br0" timeOffset="52372.9956">18381 13469,'0'-25,"-25"0,0 25,25-24,-25 24,0-25,1 25,-1 0,0-25,0 25,0 0,1 25,-26-25,25 25,0-1,1-24,-26 50,25-25,-24 0,24 24,0 1,-25-1,26 1,-1 24,-25-24,25 24,0-24,1 24,24 1,-25-26,25 26,0-26,0 1,0 0,25-25,-1 24,1-24,0 0,0 0,0-1,24-24,-24 25,25-25,-25 0,24 0,1-25,-1 25,-24 0,25-24,-1-1,1 0,0 0,-1 0,1-24,-1 24,-24-25,25 25,-25-24,24-1,-24 1,0-1,0-24,-1 24,1 0,-25-24,0 24,-25 1,1-26,-1 26,-25-1,1 25,-1 1,-24-1,-1 0,1 25</inkml:trace>
  <inkml:trace contextRef="#ctx0" brushRef="#br0" timeOffset="53389.0537">14313 16942,'0'0,"-25"0,25 0,0 0,0 0,0 0,25 0,-1 0,-24-25,25 25,25 0,-25 0,24 0,1-25,24 25,-24-25,24 25,1-25,24 25,-25-24,26 24,-1-25,0 25,0-25,0 25,25-25,-24 25,-1-25,25 25,-25-24,0 24,1-25,24 25,-25-25,0 25,-25-25,26 25,-1 0,-25-25,1 25,-1 0,-24 0,-1 0,1 0,0-24,-26 24,1 0,-25 0,0 0,0 0,0 0</inkml:trace>
  <inkml:trace contextRef="#ctx0" brushRef="#br0" timeOffset="53676.0701">14908 16917,'-25'0,"0"0,25 25,-24-25,24 0,0 0,24 0,1 0,0 0,0 0,24-25,1 25,0 0,24 0,-24-25,24 25,0-25,26 0,-26 25,25-24,1-1,-1 0,0 0,0 25,-24-25,24 1,0-1,0 0,-24 25,24-25,-25 0,1 25,-1-24,-24 24,-1 0,1-25,0 25,-26 0</inkml:trace>
  <inkml:trace contextRef="#ctx0" brushRef="#br0" timeOffset="54137.0965">17810 15652,'-25'0,"25"0,0 0,0 0,0 0,0 0,0 0,0 0,25 0,-25 0,25 0,0 0,0-25,-1 25,1 0,0 0,25 0,-1 0,-24 0,25-25,-26 25,26 0,-25 0</inkml:trace>
  <inkml:trace contextRef="#ctx0" brushRef="#br0" timeOffset="54301.1059">17984 15900,'0'0,"-25"25,25-25,0 0,0 0,0 0,0 0,25 0,-25 0,25 0,-1 0,1 0,0 0,25 0,-26 0,26 0,0-25,-1 25,26-25</inkml:trace>
  <inkml:trace contextRef="#ctx0" brushRef="#br0" timeOffset="54844.1369">19596 15652,'0'0,"25"0,-25 0,0 25,0-25,0 0,-25 0,25 0,-25 0,0 0,1 24,-1-24,-25 0,25 0,1 0,-26 25,25-25,0 0,1 0,-1 0,0 0,0 0,25-25,0 25,0 0,0-24,0 24,0 0,0-25,0 25,25-25,-25 25,25-25,-25 25,25-25,-1 25,1 0,0-24,0 24,0 0,-1 0,1 0,0 0,0 0,-25 24,25-24,-1 25,1-25,-25 25,25 0,0 24,-25-24,0 0,0 25,0-26,0 1,0 0,0 25,-25-26,0 1,0 25,1-25,-1-1,0 1,0 0,-24 0,24 0,0-1,0 1,-24-25,49 25,-25-25,0 0,25 0,-25 0,25 0,0-25,0 25,0-25,0 1,0 24,0-25,0 0,0 0,0 25,25-25,-25 25,25-24,-25 24,25 0,-1 0,-24 0,25 0,0 0,0 0,-25 0,25 24,-1-24,1 0,0 25,0-25,0 25,-1-25,1 25,0-25,0 0,0 0,-25 0</inkml:trace>
  <inkml:trace contextRef="#ctx0" brushRef="#br0" timeOffset="54989.1452">19968 15801,'0'0,"0"0,0 0,0 0,0-25,0 25,0 0,0 0</inkml:trace>
  <inkml:trace contextRef="#ctx0" brushRef="#br0" timeOffset="55152.1546">20018 16049,'0'0,"0"24,0-24,0 25,0-25,0 0,0 0,25 0,-25 0,0 0,0 0,0 0,0 0,24 0,-24 0</inkml:trace>
  <inkml:trace contextRef="#ctx0" brushRef="#br0" timeOffset="55578.1789">20514 15553,'0'0,"25"0,-25 0,0 0,0 0,0 0,0 0,0 0,0 0,0 24,0-24,0 0,0 0,0 0,0 0,0 0,0 0,0 0,0 0,0 0,0 0,0-24,0 24,0 0,24-25,-24 25,0-25,0 25,0-25,25 25,-25-25,0 25,0-24,0 24,25-25,-25 0,0 25,0-25,0 25,0-25,25 25,-25 0,0 0,0 0,0 0,0 0,0 0,0 0,0 0,0 0,0 25,0-25,0 25,0 0,0 0,0-1,0 1,0 0,0 0,0 24,0-24,0 0,0 25,0-26,0 26,0-25,0 0,0 24,0-24,0 0,0 0,0-1,0 1,0 0,0-25,0 25</inkml:trace>
  <inkml:trace contextRef="#ctx0" brushRef="#br0" timeOffset="55748.1887">20539 16247,'0'0,"0"0,0 0,0 0,0 0,0 0,0 0,24 0,-24 0,25 0,0-25,0 25,0 0,24-25,-24 25,25 0,-1-24,-24 24,25 0,-1 0,1-25,-25 25,24 0,-24 0</inkml:trace>
  <inkml:trace contextRef="#ctx0" brushRef="#br0" timeOffset="56144.2113">18877 17090,'-25'25,"0"0,25 0,-25-25,25 25,0-25,0 0,0 0,25-25,0 25,25 0,-26-25,26 0,24 25,-24-25,49 1,-24-1,24 0,0 0,0 0,0 1,25-1,1 0,-26 0,25 25,0-25,0 1,0-1,0 0,-25 0,0 0,1 25,-1-24,-25-1,1 25,-1-25,0 25,-24-25,-25 25,24 0,-24-25,0 25,0 0,-25 0,0 0,0 0,0 0,0 0,0 0,0 0,0 0,-25 0,25 0,-25 0,25 0</inkml:trace>
  <inkml:trace contextRef="#ctx0" brushRef="#br0" timeOffset="57272.2758">2059 3845,'0'25,"0"-25,0 0,0 0,25-25,-25 25,25-25,24 0,-24-24,25 24,-1-25,1 0,24 1,-24-1,24 1,1-1,-26 0,26 1,-26-1,26 1,-26-1,1 25</inkml:trace>
  <inkml:trace contextRef="#ctx0" brushRef="#br0" timeOffset="57488.2882">2183 3845,'-49'49,"24"-24,-25 0,25 0,1 0,24-25,0 0,0 0,0 0,24-25,1 0,25 0,-25 0,24 1,26-26,-26 25,26-24,-1-1,0 0,1 1,24-1,-25-24,1 24,-1 0,1 26,-1-26,1 25,-26-24,1 49,-1-25,-24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34:31.637"/>
    </inkml:context>
    <inkml:brush xml:id="br0">
      <inkml:brushProperty name="width" value="0.05292" units="cm"/>
      <inkml:brushProperty name="height" value="0.05292" units="cm"/>
      <inkml:brushProperty name="color" value="#FF0000"/>
    </inkml:brush>
  </inkml:definitions>
  <inkml:trace contextRef="#ctx0" brushRef="#br0">2431 918,'0'0,"0"0,0 25,0-25,-25 0,25 24,0-24,-24 25,24-25,0 25,0-25,-25 25,25-25,0 0,0 25,0-25,0 24,0-24,-25 0,25 25,0-25,0 25,0-25,0 25,0-25,0 0,-25 25,25-25,0 24,0 1,0-25,0 25,0-25,0 25,0 0,0-25,0 24,0 1,0 0,0-25,0 25,0 0,0-1,0 1,0 0,0-25,0 25,25 0,-25-1,0 1,25-25,-25 25,0 0,25 0,-25 0,24-25,1 24,-25 1,25-25,0 25,-25-25,25 25,-1-25,1 25,0-25,-25 24,25-24,0 0,-1 25,1-25,-25 0,25 0,0 0,0 25,-1-25,1 0,0 0,0 0,0 0</inkml:trace>
  <inkml:trace contextRef="#ctx0" brushRef="#br0" timeOffset="791.0453">3919 744,'0'0,"25"25,0-25,-25 25,25-25,0 25,0-1,-1 1,1 0,0 0,0 0,0 24,-1-24,1 0,0 24,0 1,-25 0,0-1,0 1,0-1,0 26,-25-26,0 26,0-1,1-24,-26 24</inkml:trace>
  <inkml:trace contextRef="#ctx0" brushRef="#br0" timeOffset="8511.4869">7888 1761,'0'0,"-25"0,1 0,24 0,0 0,0 0,-25 0,25 0,0 25,25-25,-25 0,24 0,1 25,0-25,25 25,-1-25,1 0,24 24,-24-24,24 0,26 25,-26-25,0 0,26 0,-26 0,25 0,-24 0,24 0,-25 25,1-25,-1 0,-24 0,24 0,-24 0,-1 0,1 0,-25 25,24-25,-24 0,-25 0,25 0,-25 0,0 0,0 0,0 0,0 0,0 0,0 0,0 0,0 0,0 0,0 0</inkml:trace>
  <inkml:trace contextRef="#ctx0" brushRef="#br0" timeOffset="9339.5342">17612 1836,'0'24,"0"-24,0 0,0 0,24 25,-24-25,25 0,25 25,-25-25,24 0,1 0,24 0,1 25,-1-25,25 0,-24 0,24 0,0-25,0 25,1 0,-1 0,0 0,0 0,-24 0,24 0,-25 0,1 0,-1 0,-24 0,-1 0,1 0,-25 0,0 0,-1 0,-24 0,0 0</inkml:trace>
  <inkml:trace contextRef="#ctx0" brushRef="#br0" timeOffset="10492.6002">9327 7565,'0'0,"-25"0,25 25,0-25,0 0,0 0,25 0,0 0,0 25,-1-25,1 0,25 0,-1 0,-24 0,25 0,24 0,-24 0,-1 0,1 0,0 0,-26 0,26-25,-25 25,24 0,-24 0,0 0,-25 0,25-25,-25 25,0 0,0 0,0 0,0-24,-25 24,25 0,-25-25,25 25,-25 0,1-25,24 25,-25 0,0 0,25 0,0-25,0 25,-25 0,25 0,0 0,0 0,0 0,0 0,0 0,0 0,0 0,0 0,0 0,25 25,0-25,-25 0,25 25,-1-25,1 25,-25-1,25-24,0 25,-25 0,25 0,-25-25,24 25,-24-1,0-24,0 25,0 0,-24 0,-1 0,0-25,-25 24,1 1,-1 0,-24 25</inkml:trace>
  <inkml:trace contextRef="#ctx0" brushRef="#br0" timeOffset="11535.6598">9277 11807,'-25'0,"25"0,-24 0,24 0,0 0,0 0,0 0,0 0,0 0,0 0,24 0,1 0,0 0,0 0,25 0,-1 0,1 0,-25 0,24 0,1-25,-1 25,1 0,0-25,-1 25,-24-24,0 24,0 0,-1-25,1 25,-25-25,0 25,0 0,0-25,0 25,-25 0,25-25,-24 25,-1 0,0-24,0 24,0 0,1-25,-1 25,0 0,0 0,0-25,1 25,24 0,0 0,0 0,0 0,0 0,0 0,0 0,0 0,0 0,24 25,-24-25,25 0,0 25,0-25,-25 24,25-24,-1 25,1-25,-25 25,0-25,0 25,0 0,0-25,0 24,0 1,-25-25,1 25,-1 0,-25 0,1-1,-1-24</inkml:trace>
  <inkml:trace contextRef="#ctx0" brushRef="#br0" timeOffset="13616.7789">11386 7516,'-25'25,"0"-25,0 0,0 24,1-24,-1 0,0 25,0-25,0 0,1 0,-1 25,0-25,25 0,-25 0,25 0,0-25,0 25,0 0,0-25,0 25,0 0,0-24,0 24,0-25,0 25,25-25,-25 25,0 0,25-25,-25 25,25 0,-25-25,24 25,-24 0,25 0,-25 0,25 0,-25 0,25 0,0 0,-25 0,24 25,-24-25,25 25,-25-25,25 25,-25 0,0-1,0 1,0-25,0 25,0 0,0 0,-25-1,0 1,25 0,-24 0,-1 0,0-1,0 1,0 0,1 0,-1 0,0-25,25 0,-25 24,25-24,-25 0,25-24,0 24,0-25,0 25,0-25,0 25,0-25,0 0,0 25,0-24,25-1,-25 25,0 0,25 0,-25 0,25 0,0 0,-25 0,24 0,1 25,0-25,0 0,0 24,-1-24,-24 25,25-25,0 25,0-25,0 0,0 25,-1-25</inkml:trace>
  <inkml:trace contextRef="#ctx0" brushRef="#br0" timeOffset="14065.8046">11857 7615,'-25'0,"0"-25,1 25,-1 0,0-25,0 25,25 0,-25 25,1-25,-1 0,0 25,25-25,-25 25,25 0,0-25,0 24,0 1,0-25,0 25,25 0,-25-25,25 25,0-25,-1 24,1-24,0 25,0-25,0 0,-1 0,1 0,0 0,0 0,0 0,-1-25,-24 25,25 0,-25-24,25 24,-25-25,0 25,0-25,0 25,0-25,0 0,-25 25,25-24,-25-1,1 0,-1 25,0-25,0 25,0-25,1 1,-1 24,0-25,0 25,0-25,1 0,24 25,0-25,0 25,0-24,0-1,0 25,24-25,-24 0,25 0,0 25,0-24,0-1,-1 25,1-25,0 25,0 0,0 0,-1 0,1 0,0 0,-25 25,25-25,-25 25,0-1,0 1,0 0,0 0,-25 0,0-1,-24 26,24-25</inkml:trace>
  <inkml:trace contextRef="#ctx0" brushRef="#br0" timeOffset="15908.91">11088 11336,'0'-25,"0"25,0-25,0 25,0-25,0 25,0 0,0 0,0 0,0 0,0 25,0-25,0 25,0 0,25-25,-25 25,0-1,25 26,-25-25,0 0,0-1,0 1,0 0,0 0,0 0,0 24,24-49,-24 25,0 0,0 0</inkml:trace>
  <inkml:trace contextRef="#ctx0" brushRef="#br0" timeOffset="16348.9352">11535 11361,'0'-25,"-25"25,25 0,0 0,-25 0,25 0,-25 0,25 25,0-25,-25 0,25 24,0 1,0-25,0 25,0 0,0 0,25-1,0 1,-25 0,25 0,0 0,-1-1,1 1,-25 0,25 0,0-25,0 25,-25-1,24 1,-24-25,0 25,0-25,0 25,0-25,0 25,0-25,0 0,0 0,-24 24,-1-24,0 0,25 0,-25 0,0 0,1-24,-1 24,0 0,25-25,-25 25,25-25,-25 25,25-25,0 0,0 25,0-24,25-1,-25 0,25 25,0-25,0 0,-1 1,1-1,0 0,25 25,-26-25,1 0,0 1,0-1,0 25,-25-25,24 0,-24 25,0-25,0 25,0-24,-24 24,-1-25,-25 25,25 0,-24 0,-1 0,-24 25,24-25</inkml:trace>
  <inkml:trace contextRef="#ctx0" brushRef="#br0" timeOffset="21993.258">2902 298,'0'-25,"0"25,0-25,0 0,0 25,0 0,0-25,0 25,-24 0,24 0,0 0,0 0,0 0,0 0,0 0,0 0,0 25,24-25,-24 25,25-25,-25 25,25 0,-25-1,25 1,-25-25,25 25,-25 0,25 0,-25-25,24 24,-24-24,25 25,-25-25</inkml:trace>
  <inkml:trace contextRef="#ctx0" brushRef="#br0" timeOffset="22201.2699">3349 298,'0'0,"0"0,0 0,0 0,0 0,0 0,0 0,0 0,0 0,0 0,0 0,-25 24,25-24,-25 25,25 0,-24 0,24 0,-25-1,0 1,0 0,0 25,1-25,24-1,-25 26,0-25,0 0,0-1,25 1,-24 0,24 0,0-25,0 25</inkml:trace>
  <inkml:trace contextRef="#ctx0" brushRef="#br0" timeOffset="22507.2874">3324 620,'0'0,"0"0,0 0,0 0,0 0,0 0,0-25,0 25,0 0,0 0,0 0,0 0,0 0,0 0,0 0,25 0,-25 0,25-24,-25 24,25 0,-1-25,1 25,-25 0,25 0,-25 0,25 0,-25 0,25 0,-25 0,0 0,24 25,-24-25,0 24,0-24,0 25,0 0,25 0,-25 0,0-1,0 1,0 0,0 0,-25 0,25-25,0 24,0 1,0 0,0 0,0-25,0 25,0-25</inkml:trace>
  <inkml:trace contextRef="#ctx0" brushRef="#br0" timeOffset="22672.2968">3349 893,'0'0,"-25"0,0 0,25 0,0 0,-24 0,24-25,0 25,0 0,0 0,24 0,1-25,0 25,0-24,0 24,24-25,1 0,-1 0,26 0,-26 25,26-24,-1-1</inkml:trace>
  <inkml:trace contextRef="#ctx0" brushRef="#br0" timeOffset="32378.852">11262 8136,'0'0,"0"0,0 0,24 0,-24 0,0 0,0 0,25 0,-25 0,25 0,0 0,0 0,0 0,-1 0,1 0,25 0,-25 0,24 0,-24 0,25 0,-1-25,-24 25,25 0,-26 0,26 0,-25 0,0 0,-1 0</inkml:trace>
  <inkml:trace contextRef="#ctx0" brushRef="#br0" timeOffset="32714.8712">11435 8136,'-24'0,"-1"0,0 25,0-25,0 0,25 0,0 0,0 0,0 0,0 0,0 0,0 0,0 0,25 0,0 0,-25-25,25 25,0 0,-1 0,1 0,0 0,0 0,24 0,-24 0,0-25,0 25,0 0,-1 0,1 0,0 0,0-25,0 25,-1 0,1 0,-25 0,25 0,-25 0,0-24,0 24,25 0,-25 0,0 0,0 0,0 0,-25 0,25 0,-25 0,25 0,-25 0,1 0,24 0,-25 0,0 0,25 0,-25 0,25 0,0 24,0-24,0 0,0 0,0 0,25-24,-25 24</inkml:trace>
  <inkml:trace contextRef="#ctx0" brushRef="#br0" timeOffset="34026.9463">11237 8111,'25'0,"-25"0,24 0,1 0,0 0,0 0,0 0,0 0,24 0,-24 0,25 0,-26-25,1 25,25 0,-25 0,-1 0,1 0,0 0,0-24,-25 24,25 0,-25 0,0 0,0 0,0 0,0 0,0 0,0 0,-25 0,25 0,-25 0,0 0</inkml:trace>
  <inkml:trace contextRef="#ctx0" brushRef="#br0" timeOffset="34150.9534">11535 8111,'-25'0,"0"25,0-25,25 0,-25 0,25 0,0 0,0 0,0 0,0 0,25 0,-25 0,25 0,-25 0,25 0,0 0,-1 0,1 0,0 0,0 0,0 0,-1-25,-24 25,25 0,0 0</inkml:trace>
  <inkml:trace contextRef="#ctx0" brushRef="#br0" timeOffset="35167.0115">9525 8037,'0'0,"0"0,-24 0,24 0,0 0,-25 0,25 0,-25 0,25 0,-25 0,0 0,25 0,-24 0,-1 25,0-25,0 24,0 1,0 0,1 0,-1 0,0-1,0 1,0 0,1 25,-1-26,0 26,0 0,0-1,1 26,-1-26,0 26,-25-1,26-24,-1 24,25 25,-25-24,0-1,0 1,1-1,24 0,-25 26,25-26,-25 0,25 1,0-1,-25 25,25-24,0-1,0 1,0-1,0 1,0-1,0 0,0 1,0-1,0 1,25-1,-25 0,25 1,-25-1,0 1,25-26,-25 26,24-26,-24 26,25-26,-25 1,25-25,-25 24,25-24,-25 25,25-25,-25-1,0-24,24 25,-24 0,0-25,0 0,0 0,0 25,0-25,0 0,0 0,0 0,0-25,0 25,0 0,0-25,0 25,0-25,0 1,0 24</inkml:trace>
  <inkml:trace contextRef="#ctx0" brushRef="#br0" timeOffset="35477.0292">8632 11187,'0'0,"-24"0,24 0,0 0,0 0,0-25,0 25,0 0,0 0,0 0,0 0,0 0,0 0,0 25,0-25,0 0,0 25,0 0,24-25,-24 24,25 1,-25 25,25-25,-25-1,25 1,-25 25,0-25,25-1,-25 1,24 0,-24 0,25-25,-25 25,25-25,-25 24,25-24,-25 0,25 0,-25 0,24-24,1 24,0-25,-25 0,25 0,0 0,-1 1,1-1,0 0,0 0,0-24,-1 24,1 0,0 0,0 0</inkml:trace>
  <inkml:trace contextRef="#ctx0" brushRef="#br0" timeOffset="37867.1659">15578 6747,'-25'0,"25"0,0 0,0 0,0 0,0 0,0 0,-25 25,25-1,0-24,0 50,0-25,0 0,0 0,0 24,0-24,0 0,0 24,0-24,0 0,0 0,0 0</inkml:trace>
  <inkml:trace contextRef="#ctx0" brushRef="#br0" timeOffset="38175.1835">15404 6821,'0'-25,"0"25,0 0,0-24,0 24,0-25,0 25,0 0,25-25,-25 25,25 0,-1 0,26 0,-25 0,24 0,-24 0,25 25,0-25,-1 25,1-1,-1 1,-24 0,25 0,-1 0,-24 0,0-1,0 1,0 25,-1-25,-24-1,0 1,0 0,0 0,-24 0,24-1,-25 1,0 0,0-25,0 25,-24-25,24 25,-25-25,26 0,-26 0,0 0,26 0,-26 0,25 0,-25-25</inkml:trace>
  <inkml:trace contextRef="#ctx0" brushRef="#br0" timeOffset="39091.2359">17860 5730,'-25'0,"25"-25,-25 0,0 25,1-25,-1 25,0 0,0 0,-25 0,26 0,-1 0,0 0,0 25,25-25,-25 25,1 0,24 0,0-25,0 24,0 1,0 0,0 0,0-25,24 25,1 0,-25-25,25 24,0-24,0 25,-1-25,1 0,0 0,0 0,0 0,0 0,-25 0,24-25,1 25,0-24,-25 24,25-25,-25 0,25 25,-25-25,0 0,0 0,0 1,0-1,0 0,0 0,-25 0,25 1,0 24,-25-25,25 25,0 0,0 0,0 0,0 0,0 0,0 0,0 0,25 25,-25-25,25 0,-25 24,24-24,1 0,-25 0,25 0,0 0,0 0,-25-24,24 24,1-25,0 25,-25-25,25 25,0-25,-25 25,24-25,-24 1,0 24,0-25,25 0,-25 0,0 0,0 1,0-1,0 0,-25 0,25 25,-24-25,24 1,-25 24,25 0,-25 0,25 0,-25 0,25 24,-25-24,25 25,-24 0,24 0,-25 24,25-24,-25 25,25-1,0-24,0 25,0-1,0-24,0 25,0-25,0-1,0 26,25-25,0 0,-1-25,1 25</inkml:trace>
  <inkml:trace contextRef="#ctx0" brushRef="#br0" timeOffset="39499.2593">18629 5854,'24'-25,"-24"0,0 25,0-25,0 1,0-1,0 0,0 0,-24 25,24-25,-25 1,0 24,0-25,0 25,1 0,-1 0,0 0,0 0,0 25,1-1,-1-24,25 25,-25 0,25 0,0 0,-25-1,25 1,0 0,0-25,25 25,-25 0,25-25,-25 25,25-25,-1 0,-24 24,25-24,0 0,0 0,0 0,-1 0,1-24,-25 24,25-25,0 25,0-25,-1 0,1 0,-25 0,25-24,0 24,-25-25,25 26,-25-26,24 0,-24 1,0-1,0 1,0-1,0 0,0 1,0 24,0 0,0 0,0 25,0 0,0 0,0 0,0 0,0 25,-24 0,24 0,0 24,0 1,0 0,-25-1,25 26,0-1,0 0,-25-24,25 24,-25-24,25 25,0-26,0 1</inkml:trace>
  <inkml:trace contextRef="#ctx0" brushRef="#br0" timeOffset="40191.2989">17761 6921,'0'0,"0"-25,0 25,0-25,0 0,0 25,-25-25,25 25,0 0,0-25,0 25,0 0,0 0,0 0,0 25,0-25,-25 25,25 0,0 0,-25 0,25 24,0-24,0 25,0-26,0 1,-25 25,25-25,0-1,0 1,0 0,0-25,0 25</inkml:trace>
  <inkml:trace contextRef="#ctx0" brushRef="#br0" timeOffset="40643.3247">18009 6871,'-25'0,"25"0,-25-25,25 25,-25 0,25 0,-25 0,25 25,0-25,0 25,0-25,0 25,25-1,-25 1,25 25,-25-25,25-1,0 1,-1 25,1-25,0-1,0 1,-25 0,25 0,-1-25,1 25,-25-1,25-24,-25 25,0 0,0-25,0 0,0 25,0-25,0 0,0 25,-25-25,0 0,1 0,-1-25,0 25,0 0,0 0,1-25,-1 25,0-25,0 25,25-25,-25 25,25-24,0 24,0-25,0 25,25-25,-25 25,25-25,0 0,0 1,-1 24,1-25,25 0,-25 0,-1 25,26-25,-25 1,0-1,-1 25,1-25,0 0,0 0,-25 25,0-24,0-1,0 0,0 0,0 25,-25-25,0 0,0 25,1-24,-26 24,25 0,-24 0,24 0,-25 0,25 0</inkml:trace>
  <inkml:trace contextRef="#ctx0" brushRef="#br0" timeOffset="41803.3911">21134 5308,'0'0,"0"0,0-25,0 25,0 0,0 0,0 0,0 25,0-25,0 25,0-25,0 25,0 0,0 24,0-24,0 0,0 24,0-24,0 0,0 25,0-26,0 1,0 0,-25-25,25 25,0 0,0-25,0 24,-25-24,25 0,0 0,0 0,0 0,0 0,0 0,-24-24,24 24,0-25,0 0,0 0,-25 0,25 1,0-26,0 25,0-24,0 24,0-25,0 25,0 1,25-1,-25 0,24 25,-24-25,25 25,-25 0,25 0,0 0,0 25,-25-25,24 25,1 0,0-1,-25 1,25 0,0 0,-1 0,-24-25,25 24,0 1,-25 0,25-25,0 25,-25-25,24 25,1-25,-25 0,25 0,0 0,-25 0,25 0,-25-25,24 25,1-25,-25 25,0-25,25 0,-25 1,0-1,0 0,0 0,0 0,0-24,0 24,-25 0,25-24,0 24,-25 0,25 0,0 25,0-25,0 25,0 0,-24 0,24 25,0-25,0 25,0 0,0 0,0-1,0 26,0-25,0 24,0-24,0 25,0-25,0-1,0 1,0 0,0 0,0 0,0-1,0 1,0-25</inkml:trace>
  <inkml:trace contextRef="#ctx0" brushRef="#br0" timeOffset="42183.4128">21903 5457,'0'25,"-25"-25,25 0,0 0,0 25,0-25,0 0,0 24,0-24,25 0,-25 0,25 25,-25-25,24 0,-24 0,25 0,0 0,-25 0,25 0,0 0,-25 0,25 0,-25 0,24-25,-24 25,0 0,0-24,0 24,0 0,0-25,0 0,0 25,0-25,-24 25,-1-25,0 25,0 0,0 0,0 0,1 0,-1 25,0-25,0 25,0 0,1-25,24 25,-25-1,25 1,0 0,0 0,0 0,0-1,0-24,0 25,25 0,-1-25,1 25,0 0,0-25,0 0,-1 24,1-24,25 0,-25 0,24 0,-24 0</inkml:trace>
  <inkml:trace contextRef="#ctx0" brushRef="#br0" timeOffset="42633.4385">22449 5531,'0'-24,"0"-1,0 25,-25-25,25 25,-25 0,25-25,-25 25,25 0,-25 0,25 25,-24-25,24 0,-25 25,25 0,-25-25,25 24,0 1,0 0,0 0,0-25,0 25,0-1,0-24,25 25,-25-25,25 25,-25-25,24 25,1-25,0 0,-25 0,25 0,0 0,-1 0,1 0,0 0,-25 0,25 0,0-25,-1 25,-24 0,25-25,-25 25,25-25,-25 25,25-24,-25 24,0 0,0-25,0 25,0 0,0 0,0 0,0 0,0 0,0 0,0 25,0-25,0 0,0 24,0-24,0 25,0-25,0 25,25-25,-25 0,24 0,-24 25,0-25,25 0,-25 0,25 0,0 0,-25 0,25 0,-1 0,1 0,-25-25,25 25,0 0,0-25,-25 25,24-25,-24 1,25 24,-25-25,0 0,0 0,0 0,0 1,-25-1,1 0,-1 0,0 0,-25 25</inkml:trace>
  <inkml:trace contextRef="#ctx0" brushRef="#br0" timeOffset="52276.9901">8831 9054,'0'-25,"-25"25,25-25,0 0,-25 25,25-25,-25 1,25 24,-24-25,24 25,-25-25,25 25,-25 0</inkml:trace>
  <inkml:trace contextRef="#ctx0" brushRef="#br0" timeOffset="52653.0116">8186 8806,'0'-25,"0"0,0 0,0 0,0 1,0 24,0-25,0 25,0-25,0 25,25 0,-25 0,0 0,0 0,0 0,25 0,-25 25,0 0,24-1,-24 1,25 0,0 0,-25 0,25-1,-25 1,0 0,0 0,25 0,-25-1,0 1,0 0,24-25,-24 25,0-25,25 0,-25 0,0 25</inkml:trace>
  <inkml:trace contextRef="#ctx0" brushRef="#br0" timeOffset="52861.0235">8558 8756,'0'0,"0"-25,0 25,0-25,0 25,0 0,0 0,0 0,0 0,0 0,0 0,0 25,0-25,0 25,0 0,0 0,0-1,0 1,-25 0,25 25,-25-26,25 1,-24 25,-1-25,25 0,-25 24,25-24,-25 0,25 0,-25-1,25-24,0 25</inkml:trace>
  <inkml:trace contextRef="#ctx0" brushRef="#br0" timeOffset="53185.0421">8484 9203,'0'0,"0"0,0 0,0 0,0 0,0 0,0 0,0 0,0 0,24 0,-24 0,0 0,0 0,25 0,-25-25,25 25,0 0,-25 0,25 0,-1-25,1 25,0 0,-25 0,25-25,0 25,-25 0,24 0,1 0,-25 0,0 25,25-25,-25 25,0-25,0 25,0-1,0-24,0 25,0 0,0 0,0 0,0-1,0 1,-25 0,25 0,0 0,0-1,0-24,0 25,0-25,0 25,0-25,0 0,0 25,0-25</inkml:trace>
  <inkml:trace contextRef="#ctx0" brushRef="#br0" timeOffset="53408.0548">9029 8880,'0'0,"0"0,-25 0,25 0,0 0,0 0,0 0,0 0,0 0,0-25,25 25,0 0,-25 0,25-25,0 25,-1-24,26 24,-25 0,0-25,-1 25</inkml:trace>
  <inkml:trace contextRef="#ctx0" brushRef="#br0" timeOffset="53565.0638">9104 9004,'-25'0,"25"25,0-25,0 0,0 0,0 0,0 0,0 0,25 0,-25 0,24 0,-24 0,25 0,0 0,0-25,0 25,-1-25,26 25,-25-25</inkml:trace>
  <inkml:trace contextRef="#ctx0" brushRef="#br0" timeOffset="53890.0824">9649 8607,'0'-25,"0"1,0 24,0 0,0-25,-24 25,24 0,0 0,0 0,0 0,0 0,0 25,0-25,0 24,0-24,0 25,0 0,0-25,24 25,-24-25,0 25,25-25,0 0,-25 0,25 0,0 0,-1 0,1 0,0 0,0 0,0 0,-1-25,1 25,-25-25,25 25,0-25,-25 0,25 25,-25-24,24-1,-24 0,0 25,0-25,0 25,0-25,0 25,0 0,0 0,0 0,0 25,0-25,0 25,0 0,0 24,0-24,0 25,-24-1,24 1,0-25,0 24,0 1,0 0</inkml:trace>
  <inkml:trace contextRef="#ctx0" brushRef="#br0" timeOffset="57450.286">20886 6796,'0'-24,"0"24,0 0,0 0,0 0,0 0,0 0,0 0,0 0,0 0,0 0,0 0,0 24,0 1,0 0,0 0,0 0,0 0,0-1,0 1,0 25,0-25,0-1,0 1,0 0,0 0,0 0,0-25,0 24,0-24,0 25,25-25</inkml:trace>
  <inkml:trace contextRef="#ctx0" brushRef="#br0" timeOffset="57925.3132">21233 6747,'0'0,"-25"0,25 25,0-25,0 0,0 24,0-24,0 25,0 0,0 0,25 0,-25 0,25-1,0 1,0 0,-1 0,1 0,0-1,0 1,0 0,-1 0,1-25,0 25,0-1,-25 1,25-25,-1 25,-24-25,0 25,0-25,0 25,0-25,0 0,0 0,-24 0,-1 0,0 0,0 0,25 0,-25 0,1-25,-1 25,0 0,0-25,25 25,-25-25,25 25,-24-25,24 25,0-24,0 24,0 0,0-25,0 25,24-25,-24 25,25-25,0 25,-25-25,25 25,0-24,-1 24,1-25,0 0,0 25,-25-25,25 25,-1-25,-24 25,25-24,-25 24,25 0,-25-25,0 25,0-25,-25 25,25-25,-25 25,1-25,-1 25,0 0,0 0,-24 0,24 0,0 0,0 0,-24 0,24 25,0-25</inkml:trace>
  <inkml:trace contextRef="#ctx0" brushRef="#br0" timeOffset="58145.3258">21903 6945,'0'0,"0"25,0-25,25 0,-25 0,0 0,24 0,-24 0,25 0,0 0,0 0,0 0,0 0,-1 0,1 25,0-25,0 0,-25 0,25 0</inkml:trace>
  <inkml:trace contextRef="#ctx0" brushRef="#br0" timeOffset="58357.3379">22027 6821,'0'0,"0"0,0 0,0 0,0 0,0 0,0 0,0 25,0-25,0 25,0-25,0 25,0 0,0-1,0 1,0 0,0 0,-25 0,25-1,0 1,0-25,0 25,0 0,0 0,0-25,0 24,0-24,0 25,0-25</inkml:trace>
  <inkml:trace contextRef="#ctx0" brushRef="#br0" timeOffset="58768.3614">22523 6648,'0'0,"0"0,0 0,0 0,0 0,0 0,0 0,0 0,0 0,0 24,-25-24,25 25,0-25,-25 25,25 0,-24 0,24-1,-25 1,25-25,0 25,0 0,0 0,0 0,0-1,0-24,0 25,25-25,-25 25,24-25,1 25,0-25,0 0,0 0,-1 0,1 0,0 0,0 0,0 0,-1-25,1 25,0-25,0 25,0-25,-1 1,1-1,-25 25,25-25,-25 0,0 0,0 0,0 1,0 24,0-25,0 25,-25 0,25-25,0 25,-25 0,25 25,-24-25,24 0,-25 25,0-1,25 1,-25 25,25-25,-25 24,25-24,0 25,0-1,-24 1,24 0,0-1,0-24</inkml:trace>
  <inkml:trace contextRef="#ctx0" brushRef="#br0" timeOffset="61416.5129">17636 8434,'-24'0,"24"0,0 0,-25 0,25 0,0 24,-25-24,25 25,0 0,0 0,0 0,-25-1,25 1,0 25,0-25,-25-1,25 1,0 0,-24 0</inkml:trace>
  <inkml:trace contextRef="#ctx0" brushRef="#br0" timeOffset="61884.5396">17736 8582,'0'0,"0"0,0 0,0-24,0 24,0 0,0 0,0 0,0 24,0-24,0 0,0 0,25 25,-25 0,24-25,1 25,-25 0,25-1,0-24,0 25,-1 0,1 0,0 0,0-1,0 1,-1-25,1 25,-25 0,25-25,-25 25,25-25,-25 24,0-24,0 25,0-25,-25 0,0 25,25-25,-25 0,1 0,-1 0,-25 0,25 0,1 0,-1-25,0 25,0-25,0 25,1-24,-1 24,25-25,0 25,0-25,0 25,0-25,0 25,0 0,25-25,-1 25,1-24,0-1,-25 25,50-25,-26 25,1-25,0 0,0 25,0-24,-1-1,1 25,0-25,-25 25,25-25,-25 0,0 25,0-24,0 24,0 0,0-25,-25 25,0-25,25 25,-25 0,1 0,-1 0,0 0,0 0,-24 0,24 25</inkml:trace>
  <inkml:trace contextRef="#ctx0" brushRef="#br0" timeOffset="62516.5758">20985 8434,'0'0,"0"-25,0 25,0-25,0 25,0-25,0 0,0 25,25-24,0 24,0 0,-1-25,1 25,0 0,0-25,24 25,-24 0,0 0,0 25,0-25,-1 0,1 25,0-25,-25 24,0 1,0-25,0 25,-25 0,25 0,-25-1,1 26,-1-25,-25 0,25 24,-24-24,24 0,-25 0,26-1,-1 1,0 0,0-25,25 25,0-25,0 0,0 0,0 25,25-25,0 0,-25 0,49 0,-24-25,0 25,25 0,-1-25,1 25,-25-25,24 25,1-25,-1 25</inkml:trace>
  <inkml:trace contextRef="#ctx0" brushRef="#br0" timeOffset="62814.5928">21655 8334,'-25'0,"25"-24,0 24,0 0,0-25,0 25,0 0,0 0,0 0,0-25,25 25,0 0,-25 0,24 0,1 0,0 0,0 0,0 0,-1 25,1-25,0 0,0 25,-25-25,25 24,-25 1,0-25,0 25,-25 0,25 24,-25-24,-25 0,26 0,-26 24,25-24,-24 0,24 0,-25 0,25-1,1-24,24 25,0-25,0 0,0 0,0 0,24 0,1 0,0 0,25 0,-1 0,1 0,24-25,1 25,-1 0,25 0,1 0,-26-24</inkml:trace>
  <inkml:trace contextRef="#ctx0" brushRef="#br0" timeOffset="64760.7041">3895 2853,'0'0,"0"0,0-25,0 25,0 0,0 0,0 0,0 0,0 25,0-25,0 0,0 0,0 0,24 0,-24 24,50-24,-25 0,0 25,24-25,26 0,-26 25,26-25,-26 0,26 0,24 0,-25 0,26 0,-26-25,25 25,0 0,1 0,-1-25,-25 25,26 0,-26-24,0 24,1 0,-26 0,1 0,0-25,-26 25,1 0,0 0,-25 0,25 0,-25 0,0 0,-25 0,0 0,0 0</inkml:trace>
  <inkml:trace contextRef="#ctx0" brushRef="#br0" timeOffset="64980.7167">3944 3001,'-25'0,"25"0,-24 25,24-25,0 0,24 0,1 0,0 0,0-25,0 25,24 0,1 0,24 0,-24 0,24 0,1-24,-1 24,25 0,-24 0,-1-25,25 25,-24 0,24 0,0-25,-24 25,-1 0,1 0,-1 0,0-25,-24 25</inkml:trace>
  <inkml:trace contextRef="#ctx0" brushRef="#br0" timeOffset="66333.7941">16123 10939,'-24'-25,"24"25,0-25,-25 25,25 0,0 0,-25 0,25 25,-25-25,0 25,1 24,-1-24,0 25,0-1,0 1,1 0,-1-1,0 1,0 0,0-1,1-24,-1 25,0-26,25 1,-25 0,0 0</inkml:trace>
  <inkml:trace contextRef="#ctx0" brushRef="#br0" timeOffset="66476.8023">15578 11212,'0'-25,"0"0,0 0,24 0,-24 25,0-24,25-1,-25 25,0 0,0 0,0-25,25 25,-25 0</inkml:trace>
  <inkml:trace contextRef="#ctx0" brushRef="#br0" timeOffset="66624.8108">16074 11584,'0'25,"0"-25,0 0,0 0,0 0,0 0,0 0,0 0,0 0,25 0,-25 0</inkml:trace>
  <inkml:trace contextRef="#ctx0" brushRef="#br0" timeOffset="67213.8445">16719 11237,'0'-25,"0"25,0-25,-25 25,25 0,-25-25,0 25,0 0,25 0,-24 0,-1 0,-25 0,25 25,1-25,-1 25,0 0,0-1,0 26,1-25,24 0,-25-1,25 1,0 0,0 0,0 0,25-1,-25 1,24 0,1-25,0 25,0-25,0 0,-1 0,1 0,25 0,-25 0,-1 0,26-25,-25 25,0-25,24 0,-24 1,0-1,0 0,0 0,-1-24,-24 24,25-25,-25 25,0-24,0-1,0-24,0 24,-25 0,25 1,-24-1,-1 1,0-1,25 25,-25-24,25 49,-25-25,25 25,0 0,0 0,0 0,0 0,0 25,0-1,0 1,0 25,0-1,0-24,25 50,-25-26,0 1,0-1,0 1,0 25,0-26,0-24,0 25,0-26,0 26,0-25,0 0,0-1,0-24,0 25,0-25,0 25,25-25,-25 0,0-25,25 25,-25 0,25-25,-1 1,-24 24,25-25,0 25,-25-25,25 25,0 0,-25 0,24 0,-24 0,0 25,25-25,-25 25,0-25,25 24,-25-24,0 25,0-25,0 25</inkml:trace>
  <inkml:trace contextRef="#ctx0" brushRef="#br0" timeOffset="68152.8982">17463 11435,'0'-25,"0"0,0 1,0-1,-25 0,25 0,-25 25,25-25,-25 1,25 24,-24 0,24-25,-25 25,0 0,0 0,25 25,-25-25,1 0,-1 24,0 1,25-25,-25 25,25-25,-25 25,25 0,0-25,0 24,0-24,0 25,0-25,0 25,25-25,-25 0,25 0,-25 25,25-25,-25 0,25 0,-1-25,-24 25,25 0,-25-25,25 25,0-25,-25 25,25-24,-1 24,-24-25,0 0,25 25,-25-25,0 0,0 1,0 24,0-25,0 25,0-25,0 25,0 0,0 0,0 0,0 25,0-25,0 0,0 25,0-25,0 24,0-24,25 25,-25-25,25 25,-25-25,25 0,-25 25,24-25,1 0,0 0,0 0,0 0,-1 0,1 0,0 0,25 0,-25-25,-1 25,1-25,0 25,0-25,0 25,-1-24,-24-1,25 0,-25 0,25 0,-25 0,0-24,0 24,0 0,0 0,-25 1,0-1,25 25,-24 0,24 0,-25 0,0 0,25 25,-25-25,25 49,-25-24,25 0,0 24,0-24,0 25,0 0,0-1,0 1,0-1,0 1,0 24,0-24,0 0,0-1,0 1,0-1,0 1,0 0,-24-1,24 1,-25-1,0-24,0 25,25-25,-25-1,0 1,1-25,-1 25,0-25,0-25,25 25,-25-25,1 1,24-1,-25 0,25 0,0-24,0 24,0-25,0 25,0-24,25 24,-1-25,26 26,-25-1,0-25,24 25,1 1,0-1,-26 0,26 0,0 0,-1 1,1-1,-1 0,-24 0,25 0,-1 1,-24-1,25 0,-25 0,-1 0,1 1,0-1,0 0,0 0,-25-25,0 26,0-1,0 0,-25 0,25 0,-25 25,0-24,0 24,-24 0,24 0,0 24,0 1,1 0,-1 0,0 0,0-1,25 26,-25-25,25 25,0-26,0 26,0-25,0 0,0-1,25 1,0 0,-25 0,25 0,0-25,24 24,-24-24,0 25,24-25,-24 0</inkml:trace>
  <inkml:trace contextRef="#ctx0" brushRef="#br0" timeOffset="68304.9069">18827 11261,'0'0,"0"-24,0 24,0-25,0 25,0 0,0 0,25-25,-25 25,25 0,-25 0,25 0,-1-25,1 25,0 0,0 0,0 0,24 0,-24 0,25 0</inkml:trace>
  <inkml:trace contextRef="#ctx0" brushRef="#br0" timeOffset="68440.9146">18926 11311,'-49'0,"24"25,0-25,0 25,25-25,-25 24,25-24,0 0,0 0,25 25,0-25,0 0,0 0,24 0,1 0,0 0,-1 0,26 0</inkml:trace>
  <inkml:trace contextRef="#ctx0" brushRef="#br0" timeOffset="70115.0104">20117 11212,'-25'0,"25"0,-25 0,25 25,0-25,0 0,0 0,0 0,25 0,0 0,0 0,0 0,24 0,26 0,-26 0,26 0,24 0,0 0,0 0,0-25,26 25,-1 0,0 0,0 0,0-25,24 25,-24 0,0 0,0 0,-24 0,24-25,-25 25,0 0,0 0,-24 0,-1 0,1-25</inkml:trace>
  <inkml:trace contextRef="#ctx0" brushRef="#br0" timeOffset="76113.3535">21184 8954,'0'25,"0"-25,0 0,0 0,24 0,-24 0,25 25,-25-25,25 0,0 0,24 0,-24 0,25 25,-1-25,1 0,0 0,-1 0,1-25,-1 25</inkml:trace>
  <inkml:trace contextRef="#ctx0" brushRef="#br0" timeOffset="77257.4189">21332 10071,'0'0,"0"0,0 0,0-25,0 25,0 0,0 0,0 0,0 0,0 0,0 0,0 0,-24 25,24-25,-25 25,0-1,0 1,0 0,1 0,-26 24,25-24,-24 25,24-25,0 24,0 1,0-25,1-1,24 1,0 0,0 0,0 0,0-1,24 1,-24-25,25 25,0-25,0 0,0 0,24 25,-24-25,25 0,-1 0,-24 0,25 0,-26-25,26 25,-25 0,24 0,-24-25,0 25,0 0,0-25,-1 25,-24-24,0 24,0 0,0-25,0 25,0-25,-24 25,24-25,-25 25,25 0,-25 0,0 0,0 0,1 0,-1 25,0 0,0 0,25-1,-25 1,1 0,-1 25,25-26,-25 26,0 0,25-26</inkml:trace>
  <inkml:trace contextRef="#ctx0" brushRef="#br0" timeOffset="83253.7619">20836 11733,'0'-25,"0"25,0-25,0 0,0 0,0 25,0-24,0 24,0-25,0 25,0 0,0 0,0 0,0 25,0-25,0 24,25 1,-25 0,0 25,0-26,0 26,0 0,0-1,0-24,0 25,0-26,0 1,0 0,0 25,0-50,0 24,0 1,0-25,0 25</inkml:trace>
  <inkml:trace contextRef="#ctx0" brushRef="#br0" timeOffset="83689.7868">21233 11757,'0'-24,"-25"-1,25 0,-24 25,-1-25,25 25,-25 0,25 0,0 0,0 0,0 25,0-25,0 25,0 0,25-1,0 1,-1 0,-24 25,25-26,0 1,0 0,0 0,-1 0,1-1,0 1,0 0,0 0,-1 0,-24-1,25-24,-25 25,25-25,-25 25,0-25,0 0,0 0,0 0,-25 25,0-25,1 0,-1-25,0 25,-25 0,26 0,-1-25,-25 25,25-25,1 25,24-24,-25-1,25 25,0-25,0 25,0-25,0 25,25-25,-25 1,24 24,1-25,0 25,0-25,0 25,24-25,-24 25,0-25,0 25,24-24,-24 24,0-25,-25 0,25 25,-1-25,-24 25,0-25,0 1,0 24,-24-25,-1 0,0 0,0 25,-24-25,-1 25,0 0,-24 0,24 25</inkml:trace>
  <inkml:trace contextRef="#ctx0" brushRef="#br0" timeOffset="91300.2221">18579 13494,'0'0,"0"0,0 0,0 0,0 0,0 0,0 0,0 0,0 0,0 0,0 0,25 0,0 0,-1 0,1 0,0 0,0 0,0 0,-1 0,26 0,-50-25,25 25</inkml:trace>
  <inkml:trace contextRef="#ctx0" brushRef="#br0" timeOffset="91437.23">18480 13717,'-25'0,"25"0,0 25,0-25,0 0,0 0,0 0,0 0,25 0,0 0,-25 25,49-25,-24 0,0-25,24 25,-24 0</inkml:trace>
  <inkml:trace contextRef="#ctx0" brushRef="#br0" timeOffset="91987.2614">19869 13345,'25'0,"-25"0,0 0,0 25,0-25,0 0,0 0,-25 0,25 0,-25 0,0 25,0-25,1 0,-1 0,0 24,0-24,0 0,1 0,-1-24,0 24,25 0,-25 0,25-25,0 25,0-25,0 0,0 25,0-25,0 1,0 24,25-25,-25 0,25 0,0 25,-25-25,24 25,1-25,0 25,0 0,0-24,-1 24,1 0,0 0,0 24,0-24,0 25,-1-25,-24 25,25 0,0 0,-25 0,25-1,-25 1,0 25,0-25,-25-1,25 26,-25-25,0 24,1-24,-1 25,-25-25,25 24,-24-24,24 0,0 0,-25-1,26-24,-1 25,0-25,0 0,25 0,-25 0,25-25,0 25,0-24,0-1,0 0,25 25,-25-25,25 0,0 25,0-24,-25 24,24-25,1 25,25 0,-25 0,-1 0,1 0,0 25,0-25,0 0,0 24,-1-24,26 25,-25-25,0 25,-1-25,1 25,0-25,0 0,-25 25,25-25</inkml:trace>
  <inkml:trace contextRef="#ctx0" brushRef="#br0" timeOffset="92208.2741">19373 13891,'0'0,"-25"24,25-24,0 0,25 0,0 0,-1 0,1 0,0 0,25 0,-1 0,1 0,24-24,-24 24,24 0,1 0,-1 0,25 0,-24 0,24-25,-25 25,1 0,-1 0,1 0,-1 0,-24-25,-1 25,-24 0</inkml:trace>
  <inkml:trace contextRef="#ctx0" brushRef="#br0" timeOffset="92704.3024">19695 14536,'25'-25,"-25"25,25-25,0 25,-1-25,1 0,0 1,-25 24,25-25,-25 0,25 0,-25 0,0 0,0 25,-25-24,0-1,25 0,-50 0,26 25,-1-25,0 25,-25 0,26 0,-1 0,-25 0,25 25,1-25,-26 25,25 0,0 0,25-1,-24 1,-1 0,25 25,0-25,0-1,0 1,25 0,-25-25,24 25,1-25,0 25,0-25,0 0,-1 0,1 0,25 0,-25 0,-1 0,26 0,-25 0,0-25,-1 25,1-25,0 25,-25-25,25 25,-25-25,25 25,-25-24,0 24,0 0,0 0,0 0,0 0,0 0,0 24,0 1,0 0,-25 0,25 24,-25 1,25 0,-25-1,0 1,25 24,-24-24,24 24,-25-24,0 24</inkml:trace>
  <inkml:trace contextRef="#ctx0" brushRef="#br0" timeOffset="93293.3361">17686 16073,'-50'0,"26"25,-26-25,25 0,25 25,-25-25,25 0,0 0,0 0,0 0,25 0,0 0,0 0,0 0,24 0,-24 0,25 0,-1-25,1 25,-25 0,24 0,-24 0</inkml:trace>
  <inkml:trace contextRef="#ctx0" brushRef="#br0" timeOffset="93432.3441">17686 16272,'-25'0,"0"25,25-25,-24 24,24-24,0 0,0 0,24 0,1 0,0 0,25 0,-1 0,1-24,0 24,24 0,-24-25</inkml:trace>
  <inkml:trace contextRef="#ctx0" brushRef="#br0" timeOffset="99946.7167">18306 15949,'0'-24,"0"24,0 0,0-25,0 25,0-25,0 0,0 25,25 0,0-25,-25 1,25 24,-1 0,1-25,0 25,0 0,0 0,-1 0,1 0,0 0,0 0,0 0,-1 25,1-1,0-24,-25 25,0 0,0 0,0 0,-25-1,25 26,-25-25,-24 0,24-1,-25 1,26 0,-26 0,0 0,1 24,-1-24,1 0,24 0,-25-1,25-24,1 25,24 0,-25-25,25 0,0 25,0-25,0 0,0 0,0 0,25 25,-1-25,1 0,0 0,0 0,0 0,24 25,-24-25,25 0,-26 0,26 0,0-25,-26 25,26 0,0-25,-26 25</inkml:trace>
  <inkml:trace contextRef="#ctx0" brushRef="#br0" timeOffset="100282.7359">18902 16073,'0'0,"-25"-24,25-1,0 0,-25 25,25-25,0 0,0 25,0-24,25-1,-25 25,25-25,-1 25,-24-25,25 25,0 0,0 0,24 0,-24 0,0 0,0 0,24 25,-49 0,25 0,0-1,-25 1,25 0,-25 0,0 0,-25-1,25 26,-25-25,0 0,1-1,-1 1,-25 0,25 0,1 0,-1-1,0 1,0 0,0 0,1 0,24-25,-25 25,25-25,0 24,0-24,0 0,0 0,0 25,25-25,-1 0,-24 0,25 0,0 0,25 0,-26-25,26 25,-25 0,24-24,1 24,-25-25,24 25,1-25,0 0</inkml:trace>
  <inkml:trace contextRef="#ctx0" brushRef="#br0" timeOffset="100406.743">19646 16197,'0'0,"0"0,-25 0,25 0,0 0,0 0,0 0,0 0,0 0,0 0,0 0,0 0,0 0,0 0</inkml:trace>
  <inkml:trace contextRef="#ctx0" brushRef="#br0" timeOffset="100750.7627">19968 15801,'-25'0,"25"0,-24 0,24-25,0 25,0 0,0-25,0 25,24 0,1 0,0 0,-25-25,25 25,0 0,-1 25,1-25,0 0,0 25,0-25,-25 25,24-1,-24 1,0-25,0 25,0 0,0 24,0-24,-24 0,-1 0,0 0,0-1,0 1,1 0,-1 0,25 0,-25-1,0 1,25-25,-25 25,25-25,0 0,0 25,0-25,25 0,-25 0,25 0,0 0,0 0,-1 0,26 0,0 0,-26 0,26-25,0 25,-1-25,1 25,-1-25,1 1</inkml:trace>
  <inkml:trace contextRef="#ctx0" brushRef="#br0" timeOffset="101030.7787">20737 15875,'0'-25,"-25"0,25 1,-25-1,25 0,-24 0,24 25,0-25,0 25,0-24,0 24,0 0,0-25,0 25,24 0,1 0,0 0,0 0,0 0,-1 0,1 0,0 0,-25 25,25-25,0 24,-25 1,25 0,-25 0,0 0,-25 24,25-24,-25 0,0 24,0-24,0 0,-24 25,24-26,0 1,0 0,1 0,-1-25,25 25,-25-1,25-24,0 0,0 25,0-25,25 0,0 0,-1 0,1 0,0 0,25 0,-26-25,26 25,0-24,24 24</inkml:trace>
  <inkml:trace contextRef="#ctx0" brushRef="#br0" timeOffset="101222.7897">21754 15751,'25'-25,"0"0,-1 1,1 24,-25 0,0 0,0 0,-25 0,25 0,-24 24,-1 1,0 0,-25 0,26 24,-26-24,25 25,-24-1,24 1,0-25,-25 24,26 1,-1-25,0 24,0-24,25 0,-25 0,25 0,0-1,0-24,0 25,0-25,0 0,0 0</inkml:trace>
  <inkml:trace contextRef="#ctx0" brushRef="#br0" timeOffset="101346.7968">21407 16073,'0'-49,"0"24,0-25,-25 26,25-1,0 0,-25 0,25 0,0 1,0 24,0 0,0-25,0 25,0 0,0 0,0 0,0 0</inkml:trace>
  <inkml:trace contextRef="#ctx0" brushRef="#br0" timeOffset="101498.8054">21779 16148,'0'25,"25"-25,-25 24,0-24,0 0,0 25,24-25,-24 0,0 0,0 0,0 25,0-25,0 0,0 0,0 0</inkml:trace>
  <inkml:trace contextRef="#ctx0" brushRef="#br0" timeOffset="101876.8271">18108 17214,'-124'75,"0"-50,25 24,24 1,1-25,24-1,0-24,50 25,0-25,0 0,25 0,25-25,-1 25,26-24,24 24,0-25,25 0,0 0,25-24,0 24,0 0,24-25,26 1,-25 24,24-25,0 26,26-26,-1 25,-25 0,26 1,-1-1,0 0,-24 0,-1 25,0-25,-24 25,0 0,-26-24,1 24,0 0,-50 0,25 0,-49-25,24 25,-49 0,-1 0,1 0,-25 0,-25 0,0 0,0 0,-25 0,-25-25,25 25,-24 0,-26 0,26 0,-26 0</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37:30.338"/>
    </inkml:context>
    <inkml:brush xml:id="br0">
      <inkml:brushProperty name="width" value="0.05292" units="cm"/>
      <inkml:brushProperty name="height" value="0.05292" units="cm"/>
      <inkml:brushProperty name="color" value="#FF0000"/>
    </inkml:brush>
  </inkml:definitions>
  <inkml:trace contextRef="#ctx0" brushRef="#br0">14809 8434,'0'-25,"0"25,0-25,0 0,0 25,-25-25,25 1,-25-1,25 25,0-25,-25 0,1 25,24-25,-25 25,0 0,0 0,25 0,-25 0,1 0,-1 0,25 0,-25 25,0 0,25 0,-25-25,25 25,-25-1,25 1,0 25,0-25,0-25,0 24,0 1,25 0,-25-25,25 25,-25-25,25 0,-25 25,25-25,0 0,-1 0,1-25,0 25,0 0,0-25,-1 25,1-25,0 0,-25 1,25 24,0-25,-1 0,-24 0,25 25,-25-25,0 25,0-24,0 24,0 0,0 0,0 0,0 0,0 0,0 24,25-24,-25 25,0-25,25 25,-25 0,0 0,25-1,-25-24,0 25,24 0,-24-25,0 25,0-25,25 25,-25-25,0 0</inkml:trace>
  <inkml:trace contextRef="#ctx0" brushRef="#br0" timeOffset="284.0163">15106 8235,'0'0,"0"0,0 0,0 0,0 0,0 0,0 0,0 0,0 25,0-25,0 25,25-25,-25 25,0-1,25 1,-25-25,0 25,25 0,-25-25,0 25,25-25,-25 24,0-24,24 0,-24 25,0-25,25 0,-25 0,25-25,-25 25,0 0,25 0,-25-24,25 24,-25-25,24 0,-24 25,0-25,0 0,0 1,25 24,-25-25,0 0,0 25,0-25,0 25,0 0,0 0</inkml:trace>
  <inkml:trace contextRef="#ctx0" brushRef="#br0" timeOffset="854.0489">15851 8310,'0'0,"0"-25,0 25,0 0,0 0,0-25,-25 25,25-25,-25 25,25-25,-25 25,0 0,25 0,-24-24,-1 24,0 0,25 24,-25-24,0 0,0 25,1 0,24-25,-25 25,0 0,25-25,0 24,0 1,0 0,0-25,0 25,0-25,0 25,25-25,-25 0,25 0,-25 24,24-24,1 0,-25 0,25 0,0-24,0 24,-25 0,25 0,-25-25,24 25,-24-25,25 25,-25 0,0-25,0 25,0-25,0 25,0-24,0 24,0-25,0 25,0 0,0 0,0 0,-25 0,25 0,0 0,0 25,0-1,0-24,0 25,0 25,25-25,-25-1,0 26,0 0,0-1,25-24,-25 25,0-1,0 1,0-1,0 1,-25 0,25-1,-25-24,1 25,24-25,-25-1,0 1,0 0,25 0,-25 0,0-25,25 0,-24 0,-1 0,25 0,-25-25,25 0,-25 0,25 0,-25 1,25-1,0-25,0 25,0 0,0-24,0 24,25-25,0 26,0-1,0 0,-1 0,26 0,-25 1,25-1</inkml:trace>
  <inkml:trace contextRef="#ctx0" brushRef="#br0" timeOffset="1256.0719">16322 8111,'0'-25,"0"25,0 0,0 0,0-24,0 24,0 0,0 0,0-25,0 25,0 0,0 0,-25 0,25 0,-25 25,25-25,-25 24,25-24,-24 25,24 25,-25-25,25-1,-25 26,25-25,-25 24,25-24,0 25,0-25,0-1,0 1,25 0,-25 0,25-25,0 25,-25-25,24 24,1-24,0 0,0 0,0 0,-1 0,1 0,0-24,0 24,0-25</inkml:trace>
  <inkml:trace contextRef="#ctx0" brushRef="#br0" timeOffset="1652.0945">16570 8210,'0'-24,"0"24,-25-25,25 25,0 0,0 0,0 0,-25 0,25 0,0 0,0 25,0-25,-25 24,25 1,0 0,0 0,-24 0,24-1,0 1,0 0,0 0,0 0,0-1,-25 1,25-25,0 25,0-25,0 25,0-25,0 0,0 0,0 25,0-25,0 0,0-25,0 25,0 0,0-25,25 25,-25-25,0 0,24 1,-24-1,0 0,25-25,-25 1,25 24,0-25,-25 1,25 24,-1-25,-24 26,25-1,-25 0,25 0,-25 25,25 0,-25 0,25 0,-25 25,0 0,25 0,-25-1,24 1,-24 25,25-25,-25 24,25-24,-25 25,25-26,-25 26,25-25,-25 0,0-1,24 1,-24 0,0 0,25-25,-25 25,0-25,0 24,0-24,0 0,0 0,0 0</inkml:trace>
  <inkml:trace contextRef="#ctx0" brushRef="#br0" timeOffset="1804.1032">16619 8310,'0'0,"0"0,-24 0,24 0,0 0,0 0,0 0,24 0,1 0,-25 0,25 0,0 0,0 0,0-25,24 25,-24 0,0 0,24 0</inkml:trace>
  <inkml:trace contextRef="#ctx0" brushRef="#br0" timeOffset="1996.1142">17364 8062,'0'0,"0"0,0 0,0 0,0 0,0 0,-25 0,25 0,0 24,0-24,0 25,-25 0,25-25,0 25,0 0,0-1,0 1,0 0,0 0,0 0,0-25,0 24,0 1,0-25,0 25,0-25,0 0,0 0,0 0</inkml:trace>
  <inkml:trace contextRef="#ctx0" brushRef="#br0" timeOffset="2244.1284">17240 8062,'0'-25,"0"0,-25 0,25 25,0-25,0 0,25 1,-25 24,24 0,1 0,0 0,0 0,0 0,24 24,-24 1,25 0,-1 0,-24 0,25 0,-26-1,26 26,-25-25,0 0,0 24,-1-24,-24 0,25 0,-25 24,0-24,0 0,-25 0,1-1,-1 1,0-25,0 25,0 0,0-25,-24 25,24-25,0 0,0 0,-24 0,24 0</inkml:trace>
  <inkml:trace contextRef="#ctx0" brushRef="#br0" timeOffset="2516.1439">17686 7739,'25'0,"0"0,-25 0,25-25,-25 25,24 0,1 0,0 25,0-25,0 25,-1 0,1-1,0 1,0 0,0 25,-1-1,26-24,-25 25,0-1,-1 26,-24-26,25 1,-25 0,0-1,0 1,0-1,0 1,-25 0,1-1,-1 1,0-25,0 24,0-24,1 0,-1 0,-25-25,25 24</inkml:trace>
  <inkml:trace contextRef="#ctx0" brushRef="#br0" timeOffset="4356.2492">20092 1836,'0'0,"-25"-25,25 0,-24 25,24-25,-25 25,25 0,-25-25,25 25,-25 0,25 0,-25 0,1 0,-1 0,25 0,-25 25,0-25,0 25,0 0,1 0,-1 24,0-24,0 25,0-1,1 1,-1 24,0-24,0 24,0 1,1-1,-1-24,25 24,-25-24,25-1,0 1,0 0,25-26,0 1,-1 0,1 0,0 0,0-1,0-24,-1 25,26-25,-25 0,0 0,24 0,1 0,-25 0,24-25,1 1,-25 24,24-25,1 0,-25 0,24-24,1 24,-25 0,0-25,-1 25,26-24,-50-1,25 1,0-1,-25-24,0 24,0-24,-25 24,25 0,-25-24,0 24,0 1,1-1,-1 1,0-1,-25 25,26-24,-1 24,0 0,0 0,0 25,1-25,-1 25,0 0,0 0,0 0,1 0,-1 25,0 0,0 0,0 24,-24-24,24 25,0-1,-25 1,26 0,-1-1,-25 26,25-26,1 26,-1-1,0-24,0 24,0-24,25-1,0 1,0-25,25 24,-25-24,25 0,0 0,0 0,-1-1,1-24,0 25,25-25,-26 0,26 25,0-25,-26 0,26 0,0 0,-1-25,1 25,0-25,-1 25,26-24,-26-1,1 0,-1 0,1-25,0 26,-26-26,26 25,-25-24,0-1,-25 0,0 1,0-1,0 1,-25-26,0 26,0-26,-24 26,-1-26,0 26,-24-26,24 26,-24-1,24 25,-24-25,24 50,1-24,-1 24,0 24,1-24,24 25,-25 25,26 0</inkml:trace>
  <inkml:trace contextRef="#ctx0" brushRef="#br0" timeOffset="5528.3162">18629 7987,'0'0,"0"0,0 0,0 0,0 0,0 0,0 0,0 0,0 0,0 25,0-25,-25 0,25 25,0-25,0 25,0-25,0 0,0 24,0-24,0 0,0 0,0 0,0 0,0 0,0 0,0 0,0 0,25 0,-25 0,0-24,24 24,-24 0,0-25,25 25,-25-25,0 25,0-25,0 25,0-25,0 25,0-25,0 25,0 0,0-24,0 24,0 0,0 0,0 0,-25 0,25 0</inkml:trace>
  <inkml:trace contextRef="#ctx0" brushRef="#br0" timeOffset="5844.3343">18604 8409,'0'0,"0"0,0 0,0 0,0 0,0 0,0 0,0 0,0 0,0 0,0 0,0 0,0 25,-25-25,25 0,0 0,0 24,0-24,0 0,0 0,0 0,0 25,0-25,0 0,0 0,25 0,-25 0,0 0,25 0,-25 0,24 0,-24 0,25 0,-25-25,0 25,0 0,0 0,0 0,0 0,0 0,-25 0,1 0,-1 0,0 0</inkml:trace>
  <inkml:trace contextRef="#ctx0" brushRef="#br0" timeOffset="7552.432">19472 8161,'0'0,"0"-25,0 25,0-25,0 0,0 25,0-24,0-1,0 25,0-25,0 0,0 25,-25 0,25-25,-25 25,25 0,-24 0,24 0,-25 0,0 0,0 25,25-25,-25 25,1 0,-1 0,25-1,-25 1,25 0,0 0,0 0,0-25,0 24,0 1,0-25,0 25,0-25,25 25,-25-25,25 0,-1 0,-24 0,25 0,0 0,0 0,-25 0,25-25,-1 25,1-25,-25 25,25-25,-25 1,25 24,-25-25,25 0,-25 25,0 0,0-25,0 25,0 0,0 0,0 0,0 0,0 25,0-25,0 25,0-25,24 25,-24-1,0 1,0-25,0 25,0 0,0-25,0 25,0-1,0-24,0 25,25-25</inkml:trace>
  <inkml:trace contextRef="#ctx0" brushRef="#br0" timeOffset="7859.4495">19695 8062,'0'-25,"0"0,0 25,0-25,0 25,0-25,0 25,0 0,0 0,0 0,0 25,0-25,25 25,-25 0,25 0,-25-1,0 1,0 0,25 0,-25 0,0-1,24-24,-24 25,0-25,25 25,-25-25,25 0,-25 25,0-25,25 0,-25 0,25-25,-25 25,0 0,25-25,-25 25,24-25,-24 25,25-24,-25-1,25 0,-25 0,0 0,0 1,0-1,0 0,0 0,0 0,0 25,0-25,0 25,0 0,25 0,-25 0</inkml:trace>
  <inkml:trace contextRef="#ctx0" brushRef="#br0" timeOffset="8376.4791">20439 8086,'0'-24,"0"24,0 0,0 0,0-25,0 25,-24-25,24 25,-25-25,25 25,-25 0,25-25,-25 25,0 0,1 0,24 0,-25 0,0 0,0 0,0 25,25-25,-24 25,-1 0,25 0,0-25,0 24,0 1,0 0,0-25,0 25,0 0,25-25,-25 0,24 24,1-24,0 0,0 25,0-25,-1 0,1 0,0-25,-25 25,25 0,0-24,-1 24,1 0,-25-25,0 25,25-25,-25 25,0 0,0-25,0 25,0 0,0 0,0 0,0 25,0-25,0 25,0-25,25 25,-25 24,0-24,0 25,25-26,-25 26,0 0,0-1,0 26,0-26,0 1,0-1,0 1,0 0,-25-1,0 1,25-25,-25 24,0-24,1 0,-1-25,0 25,0-25,0 0,1 0,-1-25,0 25,-25-25,26 0,-1-24,0 24,0-25,0 25,25-24,-24-1,24 1,0 24,0-25,0 25,24-24,1 24,0 0,0 0,24 1,1-1,-25 0</inkml:trace>
  <inkml:trace contextRef="#ctx0" brushRef="#br0" timeOffset="8680.4965">21258 7615,'0'0,"0"-25,0 25,0 0,0 0,0 0,0 0,0 0,0 0,-25 25,25-25,-25 25,25 0,-24 24,-1-24,0 25,25-1,-25 1,25-1,-25 26,25-25,0-26,0 26,0 0,0-26,25 1,0 0,0 0,0 0,-1-1,1-24,0 25,25-25</inkml:trace>
  <inkml:trace contextRef="#ctx0" brushRef="#br0" timeOffset="9250.5291">21704 7888,'-24'-25,"24"25,-25 0,25 0,0 0,0 0,-25 25,25-25,0 25,-25-1,25 26,0-25,-25 0,25 24,0-24,0 0,0 0,0 0,0-1,0 1,0 0,0-25,0 25,0-25,0 0,0 0,0 25,0-25,0 0,0-25,0 25,0 0,0-25,0 25,0-25,0 0,25 1,-25-1,0-25,25 25,-25-24,0 24,25-25,-25 1,25 24,-25-25,24 25,1-24,0 24,-25 0,25 25,0-25,-1 25,1-24,-25 24,25 0,-25 0,25 0,-25 0,0 24,0-24,0 25,0 0,0 0,-25-25,25 25,-25-1,0 1,25 0,-24-25,24 25,-25 0,25-25,0 0,0 24,0-24,0 0,0 0,0 25,0-25,0 0,25 0,-25 0,24 25,1-25,0 0,0 25,0-25,-1 25,1-25,0 25,0-25,0 24,-25-24,25 25,-1-25,-24 25,0 0,0-25,0 25,0-25,0 24,0-24,0 25,-24-25,24 0,-25 25,25-25,-25 0,0 0,0 25,0-25,1 0,-1 0,0-25,0 25,0 0,25-25,-24 25</inkml:trace>
  <inkml:trace contextRef="#ctx0" brushRef="#br0" timeOffset="9487.5427">22473 7739,'25'0,"0"-25,-25 25,25 0,-25 0,0 0,-25 25,0-25,25 0,-49 25,24 0,0-25,0 24,0 26,1-25,-1 0,0-1,0 26,0-25,25 0,-24 0,24-1,0 1,0 0,0 0,24 0,1-25,-25 24,25 1,0-25,0 0,24 25,-24-25,25 0,-26 0,26 0</inkml:trace>
  <inkml:trace contextRef="#ctx0" brushRef="#br0" timeOffset="9687.5541">23118 7739,'0'0,"0"-25,0 25,0 0,0 0,0 0,0 0,25 0,-25 0,25 0,0 0,0 0,-1 0,1 0,0 0,0-25,0 25,-1 0,1 0,0 0,-25 0,0 0,0 0</inkml:trace>
  <inkml:trace contextRef="#ctx0" brushRef="#br0" timeOffset="9931.5681">23168 7689,'0'0,"-25"25,25-25,0 25,-25-25,25 25,0 0,-24-1,24 1,-25 0,25 0,-25 0,25-1,-25 26,25-25,-25 0,25 0,-25-1,25 1,0 0,0 0,0 0,0-1,0-24,0 25,0 0,25-25,-25 0,25 25,0-25,-25 25,25-25,0 0,-1 0,1 0,0 0,0 0,0 0,24 0,-24-25,0 25</inkml:trace>
  <inkml:trace contextRef="#ctx0" brushRef="#br0" timeOffset="10071.5761">23094 8037,'0'0,"24"0,-24 0,25 0,0 0,0 0,0 0,-1 0,1-25,25 25</inkml:trace>
  <inkml:trace contextRef="#ctx0" brushRef="#br0" timeOffset="10319.5903">23515 7392,'25'0,"-25"25,25-1,0-24,-25 25,24 0,1 25,25-26,-25 26,-1-25,1 24,25 1,-25 0,-1 24,1-24,0-1,-25 26,0-26,0 1,0 24,-25-24,0 0,1 24,-26-24,-24 24</inkml:trace>
  <inkml:trace contextRef="#ctx0" brushRef="#br0" timeOffset="16701.9553">6077 9128,'-24'0,"24"0,-25 0,25 0,0 0,-25 0,25 0,0 0,0 0,0 0,0 0,0 0,0 0,0 0,0 0,0 0,25 0,-25 0,25 0,-1 0,1 0,0 0,25 0,-25 0,24 0,1-25,-1 25,-24 0,25 0,-1 0,1 0,0 0,-1-24,-24 24,25 0,-26 0,1 0,0 0,0 0,0 0,-1 0,-24 0,25 0,-25 0</inkml:trace>
  <inkml:trace contextRef="#ctx0" brushRef="#br0" timeOffset="17493.0006">3349 10939,'0'0,"-25"0,0 0,1 0,24-25,-25 25,0 0,25 0,-25 0,0 0,25-25,0 25,-24 0,24 0,0 0,0 0,0 0,0 0,0 0,0-25,0 25,0 0,24 0,1 0,0 0,0-24,0 24,24-25,1 25,-25-25,24 25,1-25,-1 25,1-25,0 1,-26 24,26 0,0-25,-26 25,1 0,0-25,0 25,0 0,-1 0,-24 0,0 0,0 0</inkml:trace>
  <inkml:trace contextRef="#ctx0" brushRef="#br0" timeOffset="20135.1517">14635 9748,'0'0,"-25"-25,25 25,0 0,0 0,0-24,0 24,0 0,0-25,0 25,25 0,-25-25,25 25,-25 0,25 0,0 0,-25-25,24 25,1 0,-25 25,25-25,-25 0,0 25,0-25,0 25,0-1,0-24,-25 25,25 0,-25 0,1 0,24-1,-25 1,0 0,25-25,-25 25,25 0,-25-25,25 0,0 24,0-24,0 0,0 0,0 0,0 0,25 0,-25 0,25 0,-25 0,25 0,0-24,24 24,-24-25,25 25,-1-25,1 0,-1 25,1-25,0 1,-26-1,26 0,0 25,-26-25,1 0,0 25,-25-24,25 24,-25 0,0-25,0 25,-25 0,0-25,25 25,-25 0,1 0,-1 0,0 0,25 0,-25 0,0 0,25 0,-24 0,24 25,0-25,0 0,0 25,0-25,24 24,-24-24,25 25,0 0,-25-25,25 25,0 0,-25-25,24 24,1 1,-25-25,25 25,-25-25,0 25,0-25,0 25,0-25,0 24,0-24,-25 25,25-25,-25 25,1-25,-1 25,0-25,0 0,0 0,1 0,-1 0,0 0,25-25,-25 25,25 0,-25-25,25 0,0 25,0-24,0 24,0-25,25 0,0 25,0-25,-25 0,25 1,-1-1,1 25,25-25,-25 0,-1 0,-24 1,25-1,0 25,0-25,-25 0,25 25,-25-25,0 25,0-24,0 24,0-25,0 25,-25 0,25-25,-25 25,25 0,-25 0,25 0,-25 0,1 25,24-25,-25 25</inkml:trace>
  <inkml:trace contextRef="#ctx0" brushRef="#br0" timeOffset="20332.1629">15503 9649,'25'0,"-25"25,25-25,-25 0,25 0,-1 0,1 0,0 0,0 0,0 0,0 0,-1 0,1 0,25 0,-25-25,-1 25,1 0,-25 0,25 0,0 0</inkml:trace>
  <inkml:trace contextRef="#ctx0" brushRef="#br0" timeOffset="20527.1741">15727 9525,'0'0,"-25"0,25 0,0 0,0 0,0 25,-25-25,25 25,0-25,0 24,0 1,0 0,0 0,0-25,0 25,0-1,0 1,0 0,0 0,0-25,0 25,25-1,-25-24,0 25,0-25,0 25,0-25,0 0,25 25</inkml:trace>
  <inkml:trace contextRef="#ctx0" brushRef="#br0" timeOffset="20744.1865">15999 9451,'0'0,"0"-25,0 25,0 0,0 0,0 0,0 0,0 25,0-25,0 24,0 1,0 0,0 0,0 0,25-1,-25 1,0 0,25 0,-25 0,25-1,-25-24,0 25,25 0,-25-25,0 25,0-25,24 0,-24 0,0 0</inkml:trace>
  <inkml:trace contextRef="#ctx0" brushRef="#br0" timeOffset="21128.2085">16272 9575,'0'-25,"0"25,0-25,0 25,0 0,0 0,0 0,0 0,0 0,0 0,25 0,-25 25,25-25,0 0,-25 25,24-1,1-24,0 25,0-25,0 25,-1-25,-24 25,25-25,-25 25,25-25,-25 0,0 24,0-24,0 25,0-25,-25 0,25 25,-25-25,1 0,24 0,-25 0,0 0,0 0,25 0,-25 0,25-25,-24 25,24-25,0 25,-25-24,25 24,0-25,0 0,0 25,25-25,-1 0,-24 25,25-24,0-1,-25 0,25 25,0-25,-1 0,1 1,0 24,0-25,-25 0,25 25,-25-25,0 0,0 25,0-24,0 24,0 0,-25-25,25 25,-25 0,0 0,0 0,1 0,-1 25,-25-25,25 24</inkml:trace>
  <inkml:trace contextRef="#ctx0" brushRef="#br0" timeOffset="21428.2256">15032 10120,'25'0,"0"0,-25 0,24-24,1 24,0 0,25 0,-26 0,26 0,0-25,-1 25,1 0,-1 0,26 0,-1-25,-24 25,24 0,1 0,-1-25,1 25,-1 0,-24 0,24-25,-24 25,-1 0,1 0,-25 0,24-25,-24 25,-25 0</inkml:trace>
  <inkml:trace contextRef="#ctx0" brushRef="#br0" timeOffset="21736.2433">15478 10344,'-24'24,"24"-24,-25 0,25 0,0 0,0 0,0 0,0 0,25 0,-1-24,1 24,0 0,0 0,0 0,-1 0,1 0,25 0,-25 0,0 0,-25 0,24 24,1-24,-25 0,0 25,0 0,0 0,-25 0,25-25,-24 24,-1 1,25 0,-25 0,0 0,0-1,25-24,-25 25,25-25,0 25,0-25,0 0,25 0,0 0,0 0,25 0,-26 0,26 0,24-25,-24 25,24 0,1-25,-1 25,-24 0,49-24</inkml:trace>
  <inkml:trace contextRef="#ctx0" brushRef="#br0" timeOffset="22268.2737">18108 9575,'0'0,"0"-25,0 25,0 0,0 0,0 0,0 0,0-25,0 25,0 0,0 0,0 0,0 0,0-25,0 25,0 0,0 25,0-25</inkml:trace>
  <inkml:trace contextRef="#ctx0" brushRef="#br0" timeOffset="22412.2819">18083 9922,'0'0,"0"0,0 25,0-25,0 0,0 0,0 0,0 0,0 0,0 0,0 0,25 0,-25 0,0-25,25 25,-25 0,0 0</inkml:trace>
  <inkml:trace contextRef="#ctx0" brushRef="#br0" timeOffset="25103.4358">19274 9351,'0'0,"0"-24,-25 24,25-25,0 25,0-25,0 25,0 0,0-25,0 25,0 0,0 0,0 0,0 0,0 0,0 25,0-25,0 25,0-25,0 25,0-1,0 1,0 0,0 25,0-26,0 1,0 0,0 0,0 0,0-1,0 1,0 0,0-25,0 25,0-25,0 25</inkml:trace>
  <inkml:trace contextRef="#ctx0" brushRef="#br0" timeOffset="25367.4509">19770 9302,'0'-25,"0"25,0-25,0 25,-25 0,25 0,-25 0,25 0,-25 25,0-25,25 25,-24-25,24 25,0-1,0 1,0 0,0 0,0 24,24-24,-24 0,25 0,0 0,0-1,-25 1,25 0,-1 0,1-25,-25 25,25-25,-25 24,0-24,0 25,0-25,0 25,0-25,0 0,0 0,0 25,-25-25,0 0,25 0,-24 0</inkml:trace>
  <inkml:trace contextRef="#ctx0" brushRef="#br0" timeOffset="25507.459">19621 9376,'0'-25,"25"25,-1-24,1 24,0-25,0 0,0 25,-1-25,26 25,-25 0,25-25,-26 25,26 0,0 0,-26 0,26 0,-25 0</inkml:trace>
  <inkml:trace contextRef="#ctx0" brushRef="#br0" timeOffset="25703.4702">20266 9550,'0'0,"0"0,25 25,-25-25,24 0,-24 0,25 0,0 24,0-24,0 0,-1 0,1 0,25 0,-25 0,-1 0,1 0,0 0,-25-24</inkml:trace>
  <inkml:trace contextRef="#ctx0" brushRef="#br0" timeOffset="25883.4805">20514 9451,'-25'0,"25"0,0 0,-25 0,25 0,0 0,0 0,0 24,0-24,-25 0,25 25,0 0,0 0,0-25,0 25,0-1,0 1,0 0,0 0,0 0,0-1,0 1,0-25,0 25,0 0,25-25,-25 25,0-25</inkml:trace>
  <inkml:trace contextRef="#ctx0" brushRef="#br0" timeOffset="26195.4983">20762 9525,'25'-25,"-25"25,0 0,24-25,-24 25,25 0,-25-24,25 24,0 0,0 0,0 0,-1 24,1-24,25 0,-25 25,-1-25,1 25,-25 0,25 0,-25-25,0 24,0 1,0 0,0 0,-25 0,0-25,1 24,-1 1,0 0,25-25,-25 25,0-25,25 0,-24 25,24-25,0 0,0 0,0 0,0 0,0 24,0-24,24 0,-24 0,25-24,0 24,0 0,0 0,-1-25,26 25,-25 0,24-25,-24 25</inkml:trace>
  <inkml:trace contextRef="#ctx0" brushRef="#br0" timeOffset="26523.5171">21556 9426,'0'-25,"0"0,0 25,0 0,0 0,-25-25,25 25,0 0,0 25,0-25,0 25,0-25,0 25,0-25,0 25,0-1,0 1,0-25,0 25,25 0,-25-25,24 25,1-25,0 24,-25-24,25 0,0 0,-1 0,1 25,0-25,0 0,0-25,-1 25,1 0,0-24,0 24,0-25,-25 25,24-25,1 0,-25 0,25 25,-25-24,0 24,0-25,0 25,0 0,0 0,0 25,0-25,0 24,0-24,0 25,-25 0,25 0,-25 24,25-24,0 0,0 0,-24 0,24-1,0 1,0-25,0 25,0 0,0 0,0-25</inkml:trace>
  <inkml:trace contextRef="#ctx0" brushRef="#br0" timeOffset="26717.5282">22225 9624,'0'0,"25"0,-25 0,25 0,-25 0,25 0,0 0,-1 0,1 0,0 0,25 0,-26 0,1 0,25 0,-25 0,-1 0,1 0,0 0,0 0</inkml:trace>
  <inkml:trace contextRef="#ctx0" brushRef="#br0" timeOffset="26895.5384">22573 9451,'-25'-25,"25"25,-25 0,25 0,-25 0,25 0,0 25,0-25,0 24,-25-24,25 25,0 0,0 0,-24 0,24-1,0 1,0 0,0 0,0 0,0-1,0-24,0 25,0 0,0-25,0 25,0-25,0 0,0 25</inkml:trace>
  <inkml:trace contextRef="#ctx0" brushRef="#br0" timeOffset="27096.5498">22994 9475,'0'0,"0"0,0 0,0 0,0 0,0 0,0 0,0 0,0 0,0 0,0 25,0-25,-25 25,25-25,0 25,0 0,0-1,0-24,-24 25,24 0,0-25,0 25,0-25,0 25</inkml:trace>
  <inkml:trace contextRef="#ctx0" brushRef="#br0" timeOffset="27383.5663">23416 9426,'0'-25,"0"25,0 0,-25-25,25 25,-25 0,25 0,-24 0,24 0,-25 25,25-25,0 25,-25 0,25-1,0-24,0 25,0 0,0 0,0 0,25-1,0 1,-25 0,24 0,-24 0,25-1,-25 1,25-25,-25 25,25 0,-25-25,0 25,0-25,0 24,0-24,0 0,0 25,0-25,0 0,-25 0,25 25,-25-25,0 0,25 0,-24-25</inkml:trace>
  <inkml:trace contextRef="#ctx0" brushRef="#br0" timeOffset="27539.5752">23242 9277,'50'0,"-25"-25,24 25,-24-25,25 25,-1 0,-24-24,25 24,-1 0,1 0,0 0,-1 0,1 0,-1 0,-24 0,0 0,0 0</inkml:trace>
  <inkml:trace contextRef="#ctx0" brushRef="#br0" timeOffset="28067.6054">19274 10071,'0'0,"-25"0,25 0,0 0,0 0,25 0,-1 0,1 0,25 0,-1 0,1 0,24 0,1 0,24 0,0 0,25 0,0 0,0 0,25 0,0 0,0-25,0 25,24 0,-24 0,25 0,-1 0,-24-25,25 25,-1 0,-24 0,0 0,0 0,-25-25,25 25,-50 0,0 0,0 0,-24-25,-1 25,-24 0,0 0,-26 0,1 0,-25 0,0 0,0-24,0 24,-25 0,1 0</inkml:trace>
  <inkml:trace contextRef="#ctx0" brushRef="#br0" timeOffset="28471.6285">20886 10368,'0'0,"0"0,0 0,0-24,0 24,25 0,0 0,-1 0,1-25,0 25,25 0,-26 0,1 0,0 0,0 0,-25 0,25 0,-25 25,0-25,0 0,0 24,0-24,0 25,-25-25,25 25,-25-25,25 25,-25 0,25-25,0 24,-25-24,25 25,0-25,0 25,0-25,0 0,0 0,25 25,-25-25,25 0,0 25,0-25,-25 0,49 24,-24-24,0 25,0-25,-25 0,24 25,1-25,0 25,-25-25,0 25,0-25,-25 24,0-24,1 25,-26-25,0 25,-24 0,0 0,-26-1</inkml:trace>
  <inkml:trace contextRef="#ctx0" brushRef="#br0" timeOffset="32087.8353">18133 9599,'0'-24,"0"24,0 0,0 0,0 0,0 0,0 0,0-25,0 25,0 0,0 0,0 0,0 0,0 0,0 0,0 0,0 0,0 0,0 25,0-25,0 0,0 0,0 0,0 0,0 0,0 0,0 0,0 0,0 0,0 0,0 0,0 0,0 0,0 0,0 0,0 0,24 0,-24 0,0 0,25 0,-25 0,0 0,0 0,0-25,0 25,0 0,0 0,0 0,0 0,0 0,0 0,0 0,-25 0,25 0,0 0</inkml:trace>
  <inkml:trace contextRef="#ctx0" brushRef="#br0" timeOffset="32359.8509">18009 9922,'0'0,"0"0,24 0,-24 0,0 0,0 0,0 25,0-25,0 0,0 0,0 0,0 0,0 0,0 0,0 0,0 0,0 0,0 0,0 0,0 0,0 0,0 0,0 0,0 0,0 0,0 0,25 0,-25 0,0 0,0 0,25-25,-25 25,0 0,0 0,0 0,0 0,0 0</inkml:trace>
  <inkml:trace contextRef="#ctx0" brushRef="#br0" timeOffset="36643.0959">15851 12973,'-25'0,"25"0,0-25,0 25,0 0,0-25,0 25,0 0,0-25,25 25,-25 0,0 0,24-24,1 24,-25 0,25 0,0 0,-25 24,25-24,-25 0,24 25,-24-25,0 25,0 0,0-25,0 25,0-1,-24 1,-1 0,0 0,0 24,0-24,1 0,-1 0,0 0,0 0,0-1,1 1,24-25,-25 25,25-25,0 25,0-25,0 0,0 25,0-25,25 0,-25 0,24 0,1 0,0-25,0 25,0 0,24-25,1 25,-25-25,24 0,1 25,-1-24,1-1,0 0</inkml:trace>
  <inkml:trace contextRef="#ctx0" brushRef="#br0" timeOffset="37064.12">16495 12874,'0'0,"0"0,0-25,0 25,0 0,0 0,0 0,0 0,0-25,0 25,25 0,-25 0,25 0,-25 0,25 0,-25 0,25 25,-25-25,0 0,24 25,-24-25,0 24,0-24,0 25,-24 0,24 0,-25-25,25 25,-25-1,25 1,-25-25,25 25,-25-25,25 25,0-25,0 25,0-25,0 0,0 24,25-24,0 0,0 0,0 25,-1-25,1 0,0 25,0-25,0 0,-25 25,25-25,-1 25,-24-25,0 0,25 25,-25-25,0 24,0-24,0 25,0-25,-25 25,25-25,-24 0,24 25,-25-25,0 0,25 0,-25 0,0 0,25 0,-25 0,1 0,24-25,-25 25,0 0,25-25,-25 25,25-25</inkml:trace>
  <inkml:trace contextRef="#ctx0" brushRef="#br0" timeOffset="37216.1287">17066 12898,'25'0,"0"0,-25 0,0 25,0-25,0 0,0 0,0 0,0 0,0 0,0 0,24 0,-24 0</inkml:trace>
  <inkml:trace contextRef="#ctx0" brushRef="#br0" timeOffset="37388.1385">17364 13171,'0'25,"0"-25,0 25,-25-25,25 0,0 0,0 25,0-25,0 0,0 0,0 0,0 0,0 0,0 0,0 0,0 0,0 0,0 0,25 0</inkml:trace>
  <inkml:trace contextRef="#ctx0" brushRef="#br0" timeOffset="37636.1527">17885 12774,'0'0,"0"0,0 25,0-25,0 0,0 25,0 0,0 0,0-1,0 26,0-25,0 24,0-24,0 25,0-1,0-24,0 25,0-25,-25 24,25 1,0-25,0 0,0 24,0-24,0 0,0 0,25-1,-25-24,24 25,-24-25,25 0</inkml:trace>
  <inkml:trace contextRef="#ctx0" brushRef="#br0" timeOffset="38031.1753">18182 13196,'0'0,"0"-25,0 25,0 0,0 0,0 0,0 0,0 0,0 0,0 0,0 25,25-25,-25 25,0 0,25-25,-25 25,25-1,-1-24,-24 25,25 0,0 0,-25 0,25-25,0 24,-1 1,-24-25,25 25,-25 0,0-25,25 25,-25-25,0 24,0-24,-25 0,0 25,25-25,-24 0,-1 0,-25 0,25 0,1-25,-1 25,0-24,0 24,0-25,25 0,-24 0,24 25,0-25,0 1,0-1,0 0,24 25,1-25,0 0,0 1,0 24,-1-25,1 0,25 25,-25-25,-1 0,1 25,0-25,0 1,0 24,-1-25,-24 25,0-25,0 25,-24-25,24 0,-25 25,-25 0,25-24,-24 24,-1 0,1 0,-1 0</inkml:trace>
  <inkml:trace contextRef="#ctx0" brushRef="#br0" timeOffset="38375.1949">15528 14610,'-50'25,"26"0,-1-25,25 24,0-24,0 0,0 0,25 0,-1-24,1 24,25 0,-1-25,26 0,-1 25,1-25,24 0,0 1,0-1,1 0,24 0,0 0,0-24,25 24,-25 0,24 0,-24 0,0-24,0 24,25 0,-50 0,26 1,-1-1,-25 0,0 0,-25 0,26 1,-26-1,0 25,-24-25,0 25,-1-25,1 25,-25 0,-25-25,24 25,-24 0,0 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40:27.485"/>
    </inkml:context>
    <inkml:brush xml:id="br0">
      <inkml:brushProperty name="width" value="0.05292" units="cm"/>
      <inkml:brushProperty name="height" value="0.05292" units="cm"/>
      <inkml:brushProperty name="color" value="#FF0000"/>
    </inkml:brush>
  </inkml:definitions>
  <inkml:trace contextRef="#ctx0" brushRef="#br0">14040 1463,'0'-24,"0"-1,0 25,-25-25,25 0,-25 0,0 25,25-24,-24 24,-1-25,25 25,-25 0,0-25,0 25,25 0,-24 0,-1 0,0 25,25-25,-25 0,0 25,1-1,-1 1,0 0,0 0,0 24,1-24,-26 25,25-1,0 1,0 0,1 24,-1-24,0-1,0 26,0-26,25 1,-24 0,24-1,0 1,0-1,0-24,0 25,0-25,24-1,1 1,-25 0,25 25,0-50,0 24,-1 1,1-25,25 25,-25-25,0 0,-1 0,1 0,0 0,0 0,0 0,-1-25,1 0,0 25,0-24,0-1,-1-25,1 25,0 1,25-26,-26 0,1 26,0-26,0-24,0 24,-1 0,-24 1,25-1,-25 1,25-1,-25 0,0 1,0-1,-25 0,25 26,-25-1,1-25,24 25,-25 1,0-1,25 0,-25 0,0 25,25-25,-24 25,-1 0,25-24,-25 24,25 0,-25 0,25 0,-25 0,1 0,24 24,-25-24,0 25,0 0,0 0,1 0,-1-1,0 1,0 25</inkml:trace>
  <inkml:trace contextRef="#ctx0" brushRef="#br0" timeOffset="1051.0602">11807 2356,'-24'0,"24"0,-25 0,25-24,-25 24,25 0,0 0,0 0,0 0,0 0,0 0,-25 0,25 0,0 0,0 0,0 0,0 24,0-24,0 25,0-25,0 25,0-25,0 25,25 0,-25-1,0-24,25 25,-25 0,25-25,-25 25,0-25,24 0,-24 0,25 25,-25-25,25 0,-25 0,25 0,-25 0,25-25,-25 25,24 0,-24-25,25 25,0-25,-25 25,25-25,-25 25,25-24,-1-1,-24 25,25-25,-25 25,25 0,-25-25,0 25,25 0,-25 0,0 0,25 0,-25 25,0-25,24 25,-24-25,25 25,-25-1,0-24,25 25,-25 0,25 0,-25-25,0 25,25-25,-25 24,24-24,-24 0,25 25,-25-25,25 0,-25 0,0 0,25 0,-25 0,25-25,-25 25,0 0,24-24,-24 24,25-25,-25 0,25 25,-25-25,25 0,0 25,-25-24,25-1,-25 25,24-25,-24 25,25 0,0 0,-25-25,0 25,25 0,-25 25,25-25,-25 0,0 25,0-25,0 25,0-25,24 24,-24-24,0 25,0-25,0 25,25-25,-25 0,0 25,25-25,-25 0,25 0,-25 0,25 0,-1 0,1 0,0 0,0 0,24-25,-24 25,0 0,0-25,24 25,-24-25,0 25,25-24,-26-1,1 25,0-25,-25 25,25 0,-25-25,0 25,25 0,-25 0,0 0,0 0,0 0,0 0,0 0,0 25,0-25</inkml:trace>
  <inkml:trace contextRef="#ctx0" brushRef="#br0" timeOffset="2340.1339">14337 1240,'25'0,"-25"0,0-25,0 25,0-24,25 24,-25-25,0 25,0 0,0-25,25 25,-25-25,0 25,0 0,0 0,0-25,0 25,0 0,-25 0,25 0,-25 0,25 0,-25 0,25-24,-24 24,-1 0,0 0,0 24,0-24,1 0,-1 0,0 0,25 25,-25-25,0 0,1 0,24 25,-25-25,25 0,-25 25,25-25,0 0,0 25,-25-25,25 24,0-24,0 25,0 0,0-25,0 25,0 0,25-1,-25 1,25 0,-25 0,0 0,25 24,-25-24,0 25,24-26,-24 26,0-25,0 25,0-1,0 1,0-1,0 1,0 24,0-24,0 0,0 24,-24-24,24 24,-25-24,25 24,-25-24,25-1,0 1,-25-1,25 1,0 0,0-1,0-24,0 25,0-25,0 24,0-24,0 25,0-26,0 1,0 0,0 0,0 0,0-1,0 1,0-25,25 0,0 25,-25-25,25 0,-1 0,1 0,0 0,0-25,24 25,1-25,0 25,-1-24,1-1,-1 0,1 0,25 0,-26 1,26-1,-26 0</inkml:trace>
  <inkml:trace contextRef="#ctx0" brushRef="#br0" timeOffset="3443.197">9699 2480,'0'0,"0"0,0 0,0 0,0 0,0 0,0 0,0 0,0 0,0 0,25 0,-25 0,25 0,-25 0,24 0,1 0,0 0,0 0,0 0,-1 25,1-25,0 0,0 0,0 25,-1-25,1 25,0 0,-25-1,25 1,-25 0,0 0,0 25,0-26,0 26,0 0,0-1,0 1,0-1,-25 26,25-26,-25 1,25 24,-25-24,25 0,-24-1,24 1,0-25,0 24,0 1,-25-25,25 24,0-24,0 25,0-25,0-1,0 1,0 0,0 0,0 0,0-1,0 1,0-25,0 25,0-25,0 25,0-25,0 0,0 0,0 0,0 0,0 0,0 0,-25 0,25 0,-25 0,0-25,1 25,-1 0,0 0,-25 0,26-25,-26 25</inkml:trace>
  <inkml:trace contextRef="#ctx0" brushRef="#br0" timeOffset="4921.2815">9104 1290,'0'0,"24"25,-24-25,25 0,0 0,0 24,0 1,-1-25,1 25,0 25,0-26,0 1,0 25,-1-1,1 1,0 25,-25-26,0 1,0 24,0 1,0-26,-25 26,0-1,-24 0,24-24,-25 24,1 1,24-26,-25 1,1 0,-1-26,0 26</inkml:trace>
  <inkml:trace contextRef="#ctx0" brushRef="#br0" timeOffset="6282.3594">1464 1389,'0'-25,"0"25,0 0,0 0,0-25,0 25,0 0,-25 0,25 0,0 0,0 0,-25 0,25 25,-25-25,1 0,24 25,-25 0,0 0,0 24,0-24,25 25,-24-1,-1 26,25-26,0 26,0-26,0 26,0-1,0-24,25 24,-1-24,1-1,0 1,0 0,24-1,1-24,0 0,-1 0,1-1,24 1,-24-25,24 0,1 25,-1-25,1 0</inkml:trace>
  <inkml:trace contextRef="#ctx0" brushRef="#br0" timeOffset="8969.5131">15454 6623,'0'0,"0"0,0 0,0 0,24 0,-24 0,0 0,25 0,0 0,0 0,0 0,-1 0,1 0,25-25,-25 25,0 0,24 0,1 0,-25 0,24-25,-24 25,25 0,-26 0,1 0,0-25,0 25,-25 0</inkml:trace>
  <inkml:trace contextRef="#ctx0" brushRef="#br0" timeOffset="9345.5346">15478 6648,'0'0,"0"0,0 0,0 0,0 0,0 0,0 0,0 0,0 0,0 24,0-24,0 0,0 0,0 25,0-25,0 25,0-25,0 25,-24 0,24-1,-25 1,25 0,-25 25,25-25,-25 24,25-24,-25 25,25-26,0 26,-24-25,24 0,0-1,0 1,0 0,0 0,0 0,24-1,-24-24,25 25,-25-25,25 25,0-25,0 0,-25 0,24 0,1 0,25 0,-25 0,-1 0,1-25,25 25,-25-25,0 25,24-24,-24 24,0-25</inkml:trace>
  <inkml:trace contextRef="#ctx0" brushRef="#br0" timeOffset="9542.5459">15354 7045,'-24'0,"24"0,0 0,0 0,0 0,24 0,-24 0,25 0,0 0,0 0,-25 0,49-25,-24 25,0 0,0 0,0 0,24-25,-24 25</inkml:trace>
  <inkml:trace contextRef="#ctx0" brushRef="#br0" timeOffset="10045.5746">13866 7665,'25'0,"0"0,-25 0,49 0,-24 0,0 0,25 24,-26-24,26 0,24 0,-24 0,0 0,24 0,0 0,1 0,24 0,0 0,1-24,-1 24,0 0,25 0,0 0,0-25,0 25,0 0,25-25,-25 25,25 0,-25 0,25 0,-25-25,24 25,-23 0,-1 0,0-25,0 25,0 0,-25 0,0 0,0-24,0 24,-24 0,-1 0,-24 0,24 0,-49 0,25 0,-25-25,-25 25,24 0,-24 0,0 0</inkml:trace>
  <inkml:trace contextRef="#ctx0" brushRef="#br0" timeOffset="10578.6051">15007 8161,'0'0,"0"-25,0 25,0 0,0-25,-25 25,25 0,-24 0,24 0,-25 0,0 0,0 0,0 25,1-25,-26 25,25 0,-24-1,24 26,0-25,0 24,0-24,1 25,-1-25,25 24,-25 1,25-25,0 24,0-24,25 0,-25 0,25-1,-1 1,-24 0,25-25,0 25,0-25,24 25,-24-25,25 0,-25 0,24 0,1 0,-1 0,1-25,0 25</inkml:trace>
  <inkml:trace contextRef="#ctx0" brushRef="#br0" timeOffset="10741.6144">15528 8384,'0'0,"0"0,0 0,0 0,0 0,0 0,0 0,25 0,-25 0,25 0,-1-25,1 25,25 0,-25 0,24-25,1 25</inkml:trace>
  <inkml:trace contextRef="#ctx0" brushRef="#br0" timeOffset="11337.6485">16495 8161,'0'0,"0"0,0 0,0 0,-24 25,24-25,-25 24,25 1,-25 0,25 0,-25 0,25 24,-25-24,25 25,0-26,-24 26,24-25,0 24,0-24,0 25,0-25,0-1,0 1,0 0,0-25,0 25,0-25,0 25,0-25,0 0,0 24,0-24,0 0,0 0,0-24,0 24,0-25,0 25,0-25,0 0,0 0,24-24,-24-1,25 25,-25-24,0-1,25-24,-25 24,25 1,-25-1,25 0,-25-24,24 49,-24-24,25-1,0 25,-25 0,25 0,0 1,-1-1,1 25,0 0,0-25,-25 25,25 0,0 0,-1 0,1 25,-25-25,25 25,-25-1,25 1,-25 0,0 0,0 25,0-26,-25 26,0-25,0 0,1 24,-1-24,0 0,0 0,-25-1,26 1,-1 0,25 0,-25-25,0 0,25 25,0-25,0 0,0 0,0 0,0 0,25 0,0 0,-25 0,25-25,24 25,-24 0,0 0,25 25,-26-25,1 0,25 24,-25-24,24 25,-24 0,0 0,0 0,-1-1,1 1,0 0,-25 0,0 0,0-1,0-24,-25 25,0-25,1 25,-26-25,0 25,-24-25,0 0,-1 0,-24 25,0-25</inkml:trace>
  <inkml:trace contextRef="#ctx0" brushRef="#br0" timeOffset="14941.8547">15206 2431,'0'25,"0"-25,0 0,24 24,1-24,0 25,0-25,24 0,1 25,24-25,1 0,-1 0,1 0,24 0,0 0,0-25,25 25,-24 0,-1 0,25-25,-25 25,-25 0,26 0,-26-24,1 24,-1 0</inkml:trace>
  <inkml:trace contextRef="#ctx0" brushRef="#br0" timeOffset="15880.9084">4812 3646,'-24'0,"-26"0,25 0,0 0,1 0,-1 0,25 0,0 0,0 0,0 0,0 0,0 0,25 0,-1 0,1 0,0 0,25 0,-1-25,26 25,-26 0,26 0,-1 0,25-24,-24 24,24 0,0 0</inkml:trace>
  <inkml:trace contextRef="#ctx0" brushRef="#br0" timeOffset="16141.9233">7913 3497,'25'0,"0"0,-1 0,1 0,0 0,0 0,0 0,24 0,-24 0,0 0,25 0,-1 0,-24 0,49 0,-24 0,0 0,24 0,0 0,1-24,-1 24,25 0,-24 0,24 0,0-25,-24 25,24 0,0 0,0-25,1 25,-26 0,25 0</inkml:trace>
  <inkml:trace contextRef="#ctx0" brushRef="#br0" timeOffset="22731.3002">14933 10220,'0'0,"0"0,0 0,0 0,0 0,0 0,0 0,0 0,0 0,0 24,0-24,0 25,0-25,0 25,0 0,0 24,25-24,-25 0,0 25,0-26,24 26,-24-25,0 0,0-1,0 1,0 0,0 0,0-25,0 25,0-1,0-24,0 0,0 25,0-25,0 0,0 0,0 0,0 0,0 0,0 0,0 0,0 0</inkml:trace>
  <inkml:trace contextRef="#ctx0" brushRef="#br0" timeOffset="23075.3199">15404 10244,'0'-24,"0"24,0 0,0-25,0 25,0 0,0 0,0 0,0 0,0 0,-25 0,25 0,-25 0,25 25,-24-25,24 24,-25-24,25 25,-25-25,25 25,0-25,0 25,0 0,0-25,25 24,-25 1,25-25,-1 25,-24 0,25-25,0 25,0-1,0-24,-1 25,-24 0,25-25,0 25,-25-25,25 25,-25-1,25-24,-25 25,0-25,0 25,0-25,0 25,0-25,0 25,0-25,0 24,-25-24,25 25,-25-25,0 0,0 0,1 25,-1-25,0 0,0 0,0-25,1 25</inkml:trace>
  <inkml:trace contextRef="#ctx0" brushRef="#br0" timeOffset="23263.3306">15454 10220,'24'-25,"1"25,25-25,-25 25,24-25,-24 25,25-25,-1 25,1 0,-25-24,24 24,1 0,0-25,-26 25,26 0,0 0,-26-25,1 25,25 0,-25 0,-1 0,-24 0,25 0</inkml:trace>
  <inkml:trace contextRef="#ctx0" brushRef="#br0" timeOffset="23683.3547">14263 11137,'-50'25,"26"-25,-1 25,25-25,-25 0,25 0,0 0,0 0,0 0,25 0,0 0,-1 0,1 0,25-25,-1 25,1 0,24 0,1-25,-1 25,1-25,24 25,0-24,0 24,1 0,-1-25,25 25,-25-25,0 25,25-25,-24 25,24-25,-25 25,0-24,0 24,0 0,1-25,-26 25,0 0,1-25,-1 25,-24 0,24 0,-24-25,-25 25,24 0,-24 0,-25 0,25 0,-25 0,0 0,0 0,0 0,0 0,0 0,-25-25,0 25,25 0,-24 0</inkml:trace>
  <inkml:trace contextRef="#ctx0" brushRef="#br0" timeOffset="24867.4224">4366 12254,'0'0,"-25"0,25 0,0 0,0-25,-25 25,25 0,0 0,0 0,0 0,0 0,0 0,0 0,25 0,-25 0,25 0,0 0,-25 0,25 0,24 0,-24 0,0-25,24 25,-24 0,25 0,-25-25,24 25,-24 0,0 0,0 0,-1-25,1 25,-25 0,25 0,-25 0,0 0,0 0,0 0,0 0,0 0,-25 0,25 0,-25 0,1 25,-1-25,0 0,0 25,-24-25,-1 0,25 25,-24-25,-1 25,25-25,-24 24,24-24,-25 0,25 0,1 25,-1-25,25 0,-25 0,25 0,0 0,0 0,0 0,0 0,0 0,25 0,-25 0,25-25,-1 25,1 0,0-24,0 24,0-25,24 25,1-25,-25 0,24 25,1-25,-1 0,-24 25,25-24,-25 24</inkml:trace>
  <inkml:trace contextRef="#ctx0" brushRef="#br0" timeOffset="26463.5137">14164 11609,'0'0,"0"-25,0 25,0 0,0 0,0 0,0-25,0 25,25 0,-1 0,1 0,-25 0,25 0,25 25,-26-25,1 25,0-25,0 24,0 1,-1 0,-24 0,25 0,-25-1,0 1,0 0,-25 0,25 0,-24 24,-1-24,0 0,0 0,-24-1,24 1,0 0,-25-25,26 25,-1-25,0 25,0-25,0 0,1 0,24 0,-25-25,25 25,0-25,0 25,0-25,0 0,25 1,-25-1,24 0,-24 0,25 25,0-25,0 25,0-24,-1 24,-24 0,25 0,0 0,0 24,-25-24,25 25,-1-25,-24 25,25-25,0 25,-25 0,25-25,-25 24,25-24,-1 0,-24 25,25-25,-25 0,25 25</inkml:trace>
  <inkml:trace contextRef="#ctx0" brushRef="#br0" timeOffset="26811.5336">14809 11633,'0'0,"0"-24,0 24,0-25,0 25,0 0,0 0,0 25,0-25,-25 24,25-24,0 25,0 0,0-25,0 25,0 0,0-25,0 24,0 1,25-25,-25 25,25-25,-1 0,1 25,-25-25,25 0,25 0,-26 0,1 0,0-25,0 25,0-25,-1 25,26-25,-25 25,0-24,-1-1,-24 0,25 0,0 25,-25-25,25 25,-25-24,0 24,0 0,0 0,0 0,0 0,0 24,0 1,0 0,-25 0,25 24,0-24,-25 0,25 25,0-26,0 26,-25-25,25 0,0-1,0 1,0 0,0-25</inkml:trace>
  <inkml:trace contextRef="#ctx0" brushRef="#br0" timeOffset="26987.5436">15801 11857,'25'0,"-25"0,25 0,-25 0,24 0,1 0,0 0,0 0,0 0,24 0</inkml:trace>
  <inkml:trace contextRef="#ctx0" brushRef="#br0" timeOffset="27247.5585">16471 11584,'0'0,"-25"0,25 0,0 0,0 0,0 0,0 0,0 0,0 25,0-1,0 1,-25 0,25 0,0 24,0-24,0 0,0 25,0-26,0 26,0-25,0 0,0-1,0 1,0-25,0 25,0 0,25-25,-25 0,0 25,0-25,0 0,0 0</inkml:trace>
  <inkml:trace contextRef="#ctx0" brushRef="#br0" timeOffset="27531.5748">16843 11534,'0'0,"0"-25,0 25,0 0,-25 0,25 0,-25 0,25 0,0 0,-25 25,25-25,-24 25,24 0,0-25,0 25,0-1,0 1,24 25,-24-25,25-1,0 1,0 0,-25 0,25 0,-1-1,1 1,-25 0,25 0,-25 0,25-25,-25 24,0 1,0-25,0 25,0 0,0-25,0 25,0-25,-25 0,0 24,25-24,-25 0,1 0,-1 0,0 0,0 0</inkml:trace>
  <inkml:trace contextRef="#ctx0" brushRef="#br0" timeOffset="27676.5831">16793 11584,'25'-25,"25"0,-26 25,26-25,0 1,-1 24,1-25,-1 0,1 25,0-25,-1 25,1-25,-1 25,-24 0,0-24</inkml:trace>
  <inkml:trace contextRef="#ctx0" brushRef="#br0" timeOffset="30771.7601">18157 10542,'0'0,"0"0,0 0,0 0,0 0,0-25,0 25,0 0,25 0,-25 0,0 0,25 25,-25-25,25 0,0 0,-1 0,1 0,25 0,-25 0,-1 0,1 0</inkml:trace>
  <inkml:trace contextRef="#ctx0" brushRef="#br0" timeOffset="30927.769">18182 10691,'-25'0,"25"0,0 25,0-25,0 0,0 0,0 0,25 0,-25 0,25 0,0 0,0 24,-1-24,26 0,-25 0,24-24,1 24,0 0</inkml:trace>
  <inkml:trace contextRef="#ctx0" brushRef="#br0" timeOffset="31162.7825">19298 10120,'0'0,"0"-24,0-1,0 25,0 0,0 0,0 0,0 0,0 0,0 0,0 25,0-1,0 1,0 0,0 0,0 0,0-1,25 26,-25-25,0 0,0-1,0 1,25 0,-25 0,0 0,0-25,25 24,-25 1,0-25,25 0,-25 25</inkml:trace>
  <inkml:trace contextRef="#ctx0" brushRef="#br0" timeOffset="31438.7982">19745 10071,'0'-25,"0"25,0 0,0-25,0 25,0 0,-25 0,25 0,0 0,0 25,0-25,0 0,0 25,0 0,0-25,0 24,0 1,0 0,0 0,25 0,-25-1,25 1,-25 0,24 0,1 0,-25-1,25 1,-25 0,25-25,-25 25,25 0,-25-1,0-24,0 25,0-25,0 25,0-25,0 0,0 25,-25-25,0 0,25 0,-25 0,-24 0</inkml:trace>
  <inkml:trace contextRef="#ctx0" brushRef="#br0" timeOffset="31610.8081">19695 10120,'50'-24,"-25"24,-1-25,26 25,0-25,-25 25,24-25,1 25,-25-25,24 25,1 0,-1-25,1 25,-25 0,24 0,1-24,-25 24,24 0,-24 0,0 0,0 0,-25 0,25 0</inkml:trace>
  <inkml:trace contextRef="#ctx0" brushRef="#br0" timeOffset="31952.8276">18951 10964,'0'0,"0"24,0-24,25 0,0-24,0 24,-1 0,1-25,25 25,-1-25,1 25,0-25,24 25,0-25,-24 25,24 0,1-24,24 24,-25 0,1-25,-1 25,1 0,-1 0,1 0,-1 0,0 0,-24 0,0 0,-1 0,1 0,-25-25,-1 25,1 0,0 0,-25 0</inkml:trace>
  <inkml:trace contextRef="#ctx0" brushRef="#br0" timeOffset="32478.8577">19695 11460,'0'0,"25"-25,-25 25,25-25,-25 25,0-25,0 1,0-1,0 25,0-25,0 0,0 0,0-24,0 24,0 0,-25 0,0 0,25 1,-25 24,1-25,-1 25,25 0,-25 0,0 0,0 0,1 0,-1 25,0-25,25 24,-25 1,0 0,25 0,0 0,0-25,0 25,0-1,0 1,0-25,25 25,-25-25,25 25,0-25,-25 25,25-25,-1 0,-24 0,25 0,0 0,0 0,0 0,-1 0,1 0,-25-25,25 25,0-25,0 25,-1-25,-24 25,25-25,0 25,-25-24,25 24,-25 0,0-25,0 25,0 0,0 25,0-25,0 24,0 1,0 0,0 0,-25 0,25 24,-25-24,25 25,-25-26,25 26,-24-25,24 24,0-24,0 25,-25-25,25-1,0 1,0 0,0 0</inkml:trace>
  <inkml:trace contextRef="#ctx0" brushRef="#br0" timeOffset="32943.8843">20067 9922,'0'0,"0"0,0 0,0 0,0 0,0 0,0 0,0 0,0 0,0 0,0 0,0 25,-24-25,24 24,-25 1,0 0,-25 0,26 0,-26 24,25-24,-25 25,1-1,-1 1,-24 0,24-1,1 1,-26-1,26 1,-26 0,26-1,-1 1,-24-25,24 24,0 1</inkml:trace>
  <inkml:trace contextRef="#ctx0" brushRef="#br0" timeOffset="33246.9017">19869 11237,'0'0,"0"24,0 1,0-25,0 25,0 0,0 0,-25-1,0 1,0 0,-24 0,24 24,-25-24,1 0,-1 25,1-26,-1 26,0 0,-24-26,24 26,1 0,-1-26,25 1,-24 0,24 0,0 0,0-1,25-24</inkml:trace>
  <inkml:trace contextRef="#ctx0" brushRef="#br0" timeOffset="33915.9399">18405 9550,'-24'0,"24"0,-25 0,25 0,-25 0,25 0,-25 0,25 0,0 0,0 25,0-25,0 0,0 24,0-24,0 25,0-25,25 25,0 0,-25-25,25 25,-1-1,26 1,-25 0,0-25,-1 25,1 0,0-25,0 24,-25 1,25-25,-25 25,0-25,0 25,0-25,0 0,0 25,-25-25,0 0,0 0</inkml:trace>
  <inkml:trace contextRef="#ctx0" brushRef="#br0" timeOffset="34066.9486">18281 9624,'25'0,"0"-25,0 25,24-24,-24-1,25 25,-25-25,24 25,1-25,-1 25,1-25,-25 25,24 0,1 0,0 0,-1 0</inkml:trace>
  <inkml:trace contextRef="#ctx0" brushRef="#br0" timeOffset="34914.9971">17984 12179,'0'0,"0"-25,25 25,-25 0,24-25,1 25,-25-24,25 24,0-25,-25 25,25-25,-1 25,1 0,0-25,0 25,0 0,-1-25,-24 25,25 0,0 0,0 0,-25 0,25 0,-25 25,24-25,-24 0,25 0,-25 25,0-25,0 0,0 25,0-25,0 25,0-25,0 24,-25-24,25 25,-24 0,-1-25,25 25,-25 0,0-25,0 25,25-25,-24 0,24 24,0-24,0 0,0 0,0 0,0 0,0 0,0 0,0 0,0 0,24-24,-24 24,25 0,0 0,0 0,0 0,24 0,-24 0,0 24,0-24,-1 0,1 0,-25 25,25-25,-25 0,25 25,-25-25,0 25,0-25,0 25,0-1,0-24,0 25,0-25,0 0,-25 25,0-25,0 0,25 25,-49-25,24 0,0 0,-24 0,24 0,-25 0,1 0,24-25,-25 25,25-25,1 25</inkml:trace>
  <inkml:trace contextRef="#ctx0" brushRef="#br0" timeOffset="35920.0546">14040 13866,'0'0,"0"0,0 0,0 0,0 0,0 0,0 0,25 0,-25-25,24 25,1 0,-25 0,25 0,25 0,-26 0,1 0,0-25,25 25,-26 0,1 0,0 0,0 0,-25 0,25 0,-25 0,0 0</inkml:trace>
  <inkml:trace contextRef="#ctx0" brushRef="#br0" timeOffset="36341.0786">14015 13891,'-25'24,"0"-24,25 0,-24 0,24 0,0 0,0 0,0 0,0 0,0 0,0 0,0 0,0 0,0 0,0 0,0 0,0 25,0-25,0 25,0-25,0 25,0-25,0 25,0-1,0-24,0 25,-25 0,25-25,0 25,0 0,0-25,0 24,0-24,0 0,0 25,0-25,0 0,0 0,0 0,0 0,0 0,25 0,-25 0,0 0,24 0,-24-25,25 25,0 0,-25-24,25 24,0 0,-1 0,1-25,0 25,0 0,24 0,-24 0,0 25,0-25,24 24,-24-24,0 25,0-25,-25 25,25 0,-1-25,-24 25,0-1,0 1,0-25,0 25,0 0,0-25,0 25,-24 0,24-25,-25 0,0 24,0-24,25 0,-25 25,1-25,-1 0,0 0,0 0,0 0,1-25,-1 25,25-24</inkml:trace>
  <inkml:trace contextRef="#ctx0" brushRef="#br0" timeOffset="36567.0916">14908 13767,'25'0,"0"0,-1 24,-24-24,25 0,0 25,-25 0,25-25,0 25,-1 0,1-1,-25 1,25 0,0 0,0-25,-1 25,26-1,-50 1,25-25,0 25,-1-25,-24 25,25-25,-25 0</inkml:trace>
  <inkml:trace contextRef="#ctx0" brushRef="#br0" timeOffset="36775.1035">15206 13767,'0'0,"-25"0,25 0,0 0,-25 0,25 24,-25-24,25 25,-25 0,25 0,-24 0,24-1,-25 1,25 0,-25 25,25-26,0 1,0 25,-25-25,25-1,0 1,0 0,0 0,0-25,0 25,0-1,0-24,0 0</inkml:trace>
  <inkml:trace contextRef="#ctx0" brushRef="#br0" timeOffset="37206.1281">15602 13816,'25'0,"-25"-25,0 25,25 0,-25-24,25 24,0 0,-25-25,25 25,-1 0,1 0,0 0,0 0,0 0,-1 0,-24 0,25 25,0-25,-25 24,25-24,-25 25,0-25,0 25,0-25,0 25,-25-25,25 25,-25-25,25 24,-25-24,25 25,-24-25,24 25,-25-25,25 0,-25 25,25-25,0 0,0 0,0 0,0 0,0 0,25 0,-25 0,25 0,-1 25,-24-25,25 0,0 0,0 24,-25-24,25 25,-1-25,-24 25,25-25,-25 25,0-25,0 25,0-25,0 24,0-24,0 25,0-25,-25 25,25-25,-24 0,24 25,-25-25,25 0,-25 0,0 0,0 0,25 0,-24 0,-1 0,0 0,0-25</inkml:trace>
  <inkml:trace contextRef="#ctx0" brushRef="#br0" timeOffset="37599.1506">16099 13717,'0'0,"24"0,-24 0,25 0,0 0,-25 0,25 0,0 0,-1 0,1 0,0 25,0-25,0 0,-1 25,1-25,0 0,-25 24,25-24,-25 25,0-25,0 25,-25-25,25 25,-25-25,0 25,25-25,-24 24,24-24,-25 25,25-25,-25 0,25 0,0 25,0-25,0 0,0 0,0 25,25-25,-25 0,25 25,-1-25,-24 0,25 24,0-24,0 25,-25-25,25 25,-25 0,24-25,-24 25,0-25,0 24,0-24,0 25,0-25,0 25,0-25,0 25,-24-25,24 0,-25 0,0 0,25 0,-25 25,0-25,1 0,-1 0,0-25,0 25</inkml:trace>
  <inkml:trace contextRef="#ctx0" brushRef="#br0" timeOffset="37739.1586">16719 13866,'25'0,"-1"0,-24 25,25-25,-25 0,25 0,-25 0,0 0</inkml:trace>
  <inkml:trace contextRef="#ctx0" brushRef="#br0" timeOffset="38170.1833">17016 13643,'0'0,"0"0,0 0,0-25,25 25,-25 0,25-25,-25 25,25 0,0 0,-1 0,1 0,0 0,-25 0,25 0,0 0,-1 0,-24 0,25 0,-25 25,0-25,0 25,0-25,0 24,-25-24,25 25,-24-25,-1 25,25-25,-25 25,0-25,25 0,-25 25,25-25,0 24,0-24,0 0,0 0,0 25,0-25,25 0,-25 25,25-25,0 0,0 25,-1-25,1 25,0-25,0 24,0-24,-1 25,1-25,0 25,-25-25,25 25,-25-25,25 25,-25-25,0 24,0-24,0 0,-25 25,25-25,-25 0,0 25,25-25,-25 0,1 0,-1 0,25 0,-25 0,0 0,0 0</inkml:trace>
  <inkml:trace contextRef="#ctx0" brushRef="#br0" timeOffset="38575.2064">17537 13519,'25'0,"0"0,0 0,-1 0,-24 0,25-25,0 25,25 0,-25 0,-1 0,1 0,0 25,0-25,0 0,-1 24,1-24,-25 0,25 25,-25-25,0 25,0-25,-25 0,25 25,-25-25,25 25,-24-25,-1 24,0-24,0 0,25 25,-25-25,25 0,-24 0,24 25,0-25,0 0,0 0,24 25,-24-25,25 25,0-25,0 0,-25 24,25-24,-1 25,1-25,-25 25,25-25,0 25,-25-25,0 0,25 25,-25-25,0 24,0-24,0 25,0-25,-25 0,25 25,-25-25,0 25,25-25,-25 0,1 0,-1 25,0-25,0 0,0 0,1 0,-1 0,0 0,25 0,-25-25,25 25</inkml:trace>
  <inkml:trace contextRef="#ctx0" brushRef="#br0" timeOffset="38779.2181">18480 13494,'49'0,"-24"0,25 25,-25-25,-1 0,1 24,0-24,-25 25,0 0,0-25,0 25,0 24,0-24,0 0,-25 0,25 0,-25-1,1 1,24 0,-25 0,0 0,25-1,-25 1,25-25,-25 25</inkml:trace>
  <inkml:trace contextRef="#ctx0" brushRef="#br0" timeOffset="38939.2272">18455 13568,'0'0,"0"0,0 0,0 0,0 0,0 0,0 0,0 0,0 0,0 0,25 0</inkml:trace>
  <inkml:trace contextRef="#ctx0" brushRef="#br0" timeOffset="39063.2343">18827 13791,'25'25,"-25"0,0-25,25 25,-25-25,0 0,0 0,25 25,-25-25</inkml:trace>
  <inkml:trace contextRef="#ctx0" brushRef="#br0" timeOffset="39595.2648">14958 15180,'0'0,"0"0,0 0,0 0,0 0,0 0,24 0,1-24,-25 24,25 0,0 0,0 0,24-25,-24 25,0 0,0 0,-1 0,1-25,0 25</inkml:trace>
  <inkml:trace contextRef="#ctx0" brushRef="#br0" timeOffset="39735.2728">14908 15304,'-25'25,"25"-25,-25 0,25 25,0-25,25 0,-25 0,25 0,0 0,0 0,24 0,1 0,-25 0,24-25,1 25,24 0</inkml:trace>
  <inkml:trace contextRef="#ctx0" brushRef="#br0" timeOffset="43533.49">15801 14808,'0'-24,"0"24,0 0,0-25,0 25,0-25,0 25,0-25,0 25,0 0,0-25,0 25,0 0,0 0,0 0,0 0,0 0,0 0,0 0,0 25,0-25,0 25,-25 0,25 0,0 24,0-24,-25 25,25-1,0-24,-24 25,24-1,0 1,-25-25,25 24,0-24,0 25,0-26,-25 1,25 0,0 0,0-25,0 25,0-25,0 25</inkml:trace>
  <inkml:trace contextRef="#ctx0" brushRef="#br0" timeOffset="43941.5134">16198 14808,'0'-24,"25"-1,-25 25,24-25,-24 25,0-25,0 25,0 0,0 0,0 0,0 0,0 0,0 0,0 0,-24 25,24 0,-25 0,0-1,25 1,-25 25,0-1,1 1,-1 0,0-1,0 1,0-1,25 1,-24 0,24-1,-25-24,25 25,0-25,0-1,0 1,0-25,0 25,0-25,25 25,-1-25,-24 0,25 0,0 0,0-25,0 25,-1 0,1-25,0 25,0-25,-25 25,25-24,-1-1,-24 25,25-25,-25 0,0 25,0-25,0 25,0-25,0 25,0 0,0-24,-25 24,1 0,24 0,-25 0,0 0,0 0,0 24,1-24,-1 0,0 25,0-25,0 0,1 25,-1-25</inkml:trace>
  <inkml:trace contextRef="#ctx0" brushRef="#br0" timeOffset="44326.5354">16644 14759,'50'0,"-25"-25,0 25,-1-25,-24 25,25 0,-25 0,0 0,0 0,0 0,0 0,0 25,-25 0,25 0,-24-1,24 26,-25-25,0 24,0 1,-25 24,26-24,-1 0,0-1,0 1,0-1,1 1,-1-25,25 25,-25-26,25 1,-25 0,25-25,0 25,0-25,0 25,25-25,-25 0,25 0,0 0,-25-25,24 25,1 0,0-25,0 25,0-25,-1 0,1 25,-25-24,25-1,0 0,0 25,-25-25,25 0,-25 25,0-25,0 1,0 24,0-25,-25 25,25-25,-25 25,25 0,-25 0,0 0,0 0,1 0,-1 0,0 0,0 0</inkml:trace>
  <inkml:trace contextRef="#ctx0" brushRef="#br0" timeOffset="44493.5449">17140 14982,'0'0,"25"25,-25-25,25 0,-25 0,0 0,0 0,0 0,0 0,0 0,0 0,0 0,0 0,0 0,0 0,0 0,0 0</inkml:trace>
  <inkml:trace contextRef="#ctx0" brushRef="#br0" timeOffset="45220.5865">17711 14660,'0'0,"0"-25,0 25,0 0,25-25,-25 25,0 0,0-25,0 25,0 0,0 0,0 0,0 0,0 0,0 0,0 25,-25-25,25 25,-25 0,0-1,0 1,1 25,-1-25,0 24,0 1,0-1,1 1,-1 0,25-1,-25 1,0-25,25-1,0 26,0-25,0 0,0-25,0 24,0-24,25 0,0 25,0-25,-1 0,1 0,0 0,0-25,0 25,24 0,-24-24,0 24,25-25,-26 0,1 25,0-25,0 0,0 1,-25 24,24-25,-24 0,0 25,0-25,-24 0,24 25,-25-24,0 24,0 0,0 0,1 0,-26 0,25 0,0 0,0 0,-24 0,24 0,0 0</inkml:trace>
  <inkml:trace contextRef="#ctx0" brushRef="#br0" timeOffset="45597.6081">18356 14536,'0'0,"-25"24,0-24,0 25,1-25,-1 0,0 0,25 0,0 0,0 0,0 0,0 0,0 0,0 0,0 0,25 0,0 0,-1-25,1 25,0 0,25 0,-26 0,26-24,-25 24,24 0,-24 0,25 0,-25 0,-1 0,1 24,-25-24,25 0,-25 25,0 0,0 0,0 0,0-1,0 1,0 0,-25 25,25-26,-25 26,25 0,-24-26,-1 26,25-25,-25 24,25-24,0 0,-25 0,25 0,0-1,0 1,0-25,0 25,-25-25,25 0,0 0</inkml:trace>
  <inkml:trace contextRef="#ctx0" brushRef="#br0" timeOffset="45781.6186">18405 14932,'0'0,"0"0,0 0,0 0,0 0,0 0,0 0,0-24,25 24,0 0,0 0,0 0,24 0,-24-25,0 25,24 0,1-25,0 25,-1 0,1-25,0 25,-1-25,26 1,-26 24</inkml:trace>
  <inkml:trace contextRef="#ctx0" brushRef="#br0" timeOffset="45956.6286">19670 14560,'50'-24,"-25"24,0 0,-1-25,-24 25,0 0,0 0,0 25,0-25,0 0,0 24,-24 1,24-25,-25 25,0 0,0 24,0-24,1 0,24 25,-25-26,0 26,0-25,0 0,1 24,-1-24,25 0,-25 0,0-1,25-24,0 25,-25 0,25-25,0 0</inkml:trace>
  <inkml:trace contextRef="#ctx0" brushRef="#br0" timeOffset="46105.6371">19472 14585,'0'-25,"0"25,0-24,0 24,0-25,0 25,0 0,0 0,0 0,0 0,0-25,0 25,0 0,0 0,0 25,0-25</inkml:trace>
  <inkml:trace contextRef="#ctx0" brushRef="#br0" timeOffset="46249.6454">19745 15056,'0'0,"0"25,25-25,-25 25,0-25,24 0,-24 0,0 0,0 0,25 0,-25 25,0-25,0 0</inkml:trace>
  <inkml:trace contextRef="#ctx0" brushRef="#br0" timeOffset="46725.6726">14908 16694,'-74'49,"24"-24,0 0,1 0,49-25,-25 24,25-24,25 0,0 0,24-24,1 24,24-25,1 0,24 0,0 0,0 1,25-26,25 25,0-24,0 24,0-25,24 1,1-1,24 25,1-25,-1 1,1 24,-1-25,0 1,1 24,24-25,-49 26,24-1,1 0,-26 0,1 0,-25 1,0-1,-1 0,1 0,-25 25,-25-25,25 1,-24 24,-26-25,1 25,-1-25,0 25,-24 0,0-25,-26 25,1 0,0-25,0 25,-25 0,0 0,0 0,0 0,0 0,0 0,0 0,0 0,-25 0,0-24,25 24,-25 0,-24 0,24 0,-25 0</inkml:trace>
  <inkml:trace contextRef="#ctx0" brushRef="#br0" timeOffset="61145.4974">21233 5904,'0'-25,"25"-25,-25 25,25 0,-25-24,0 24,0 0,25 0,-25 1,0 24,0-25,0 25,0 0,-25 25,25-25,-25 24,0 1,0 0,1 25,-26-26,0 26,1 0,-1-1,1 26,-1-26,-25 1,26 24,-1-24,-24 0,24-1,1 1,-1-1,25 1,-24-25,-1 0,25-1,0 1,1 0,-1-25,25 0,-25 0,25 0,0 0,0-25,0 0,0 1,0-1,0 0,0-25,0 26,0-26,25 0,-25 1,25-1,-25 1,24-26,1 26,-25-1,25 25,-25-24,25 24,-25 0,25 0,-25 0,0 25,0 0,0 0,0 0,0 0,0 0,0 25,0 0,-25 0,25 0,-25-1,25 1,-25 25,0-25,25 24,-24-24,-1 25,25-1,-25-24,0 0,25 0,0-1,0 1,0 0,0 0,0-25,0 25,0-25,25 0,-25 0,25 0,0 0,-1 0,1-25,0 25,25 0,-26-25,26 25</inkml:trace>
  <inkml:trace contextRef="#ctx0" brushRef="#br0" timeOffset="61752.5321">21580 6300,'25'0,"0"0,-25 0,25 0,-25 0,0 0,0 0,-25 0,25 25,-25-25,0 25,-24 0,24 0,-25 24,1-24,-1 25,-24-26,24 26,-24 0,24-1,-24 1,24-25,1 24,-1-24,0 25,1-25,-1-1,25 1,-24 0,24 0,0-25,25 25,-25-25,25 0,0 0,0-25,0 25,0-25,0 25,0-25,25 0,-25 25,25-24,-25-1,25 0,-25 0,24 25,-24-25,25 0,-25 25,0-24,0 24,25-25,-25 25,0 0,0 0,0-25,0 25,0 0,0 0,0 25,0-25,0 0,-25 25,25-1,-25-24,1 25,24 0,-25 0,0 0,0 0,25-1,-25 1,25 0,-24 0,24 0,-25-25,25 24,0-24,0 0,0 0,0 0,0 0,0 0,25 0,-25 0,24 0,-24 0,25 0,0-24,-25 24,25 0,24-25,-24 25,0-25,0 25</inkml:trace>
  <inkml:trace contextRef="#ctx0" brushRef="#br0" timeOffset="62360.5669">20464 5779,'0'0,"-25"0,25 0,0-24,0 24,0 0,0 0,0 0,0 0,0 0,0 0,0 0,0 0,0 0,0 24,-24 1,24 0,0 0,0 0,-25 24,25-24,-25 25,25-1,0 1,-25 0,25-1,-25 1,25-1,0 1,0 0,-24-1,24 1,0-25,0-1,0 1,24 0,-24 0,25 0,0-25,-25 0,25 0,0 0,-1 0,1 0,0 0,0-25,24 25,-24-25,0 0,25 25,-26-25,26 1,-25-1,24 0,-24 25,0-25,0 0,0 1,0 24,-1 0,1-25,-25 25,0 0,0 0,0 0,0 0</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3:44:01.817"/>
    </inkml:context>
    <inkml:brush xml:id="br0">
      <inkml:brushProperty name="width" value="0.05292" units="cm"/>
      <inkml:brushProperty name="height" value="0.05292" units="cm"/>
      <inkml:brushProperty name="color" value="#FF0000"/>
    </inkml:brush>
  </inkml:definitions>
  <inkml:trace contextRef="#ctx0" brushRef="#br0">9798 7342,'-25'-25,"25"1,0 24,0-25,0 25,0-25,0 0,25 25,0-25,0 25,0-24,-1 24,1 0,0-25,25 25,-26 0,26 0,-25 25,0-25,-1 24,1-24,0 25,0 0,-25 0,0-25,0 25,0-1,0 1,-25 0,25 0,-25 24,0-24,1 0,-1-25,-25 25,25 0,1-1,-1-24,0 25,0-25,25 0,-25 0,1 0,24 0,-25 0,25 0,0 0,0 0,0 0,0 0,0 0,0 0,0 0,25 0,-1 0,-24 25,25-25,0 0,0 0,0 0,-1 25,1-25,0 0,0 0,24 0,-24 25,0-25,0 0,0 0,-1 0,26-25</inkml:trace>
  <inkml:trace contextRef="#ctx0" brushRef="#br0" timeOffset="464.0265">10691 7317,'0'-24,"-25"24,25 0,-24-25,24 25,-25 0,0 0,25 0,-25 0,0 0,25 0,-24 25,-1-25,25 24,-25 1,25 0,-25 0,25 0,-25-1,25-24,0 25,0 0,0 0,0 0,0-1,25-24,-25 25,25-25,-25 25,25-25,0 0,-25 25,24-25,1 0,-25 0,25 0,0 0,0-25,-25 25,24 0,1-25,-25 25,25-25,-25 25,25-24,-25-1,0 25,0-25,0 0,-25 0,0 1,25-1,-25 0,1 0,-1 0,0 1,0-26,0 25,1 0,24 1,-25-1,0 0,25 25,0-25,-25 0,25 1,0-1,0 0,0 0,0 25,0-25,0 1,0 24,25-25,0 25,-25-25,25 25,-1-25,1 25,0 0,0 0,0 0,-1 0,1 0,0 0,0 25,-25 0,25 0,-25-1,0 1,0 0,0 25,0-26,-25 26,0-25,-25 24,1 1</inkml:trace>
  <inkml:trace contextRef="#ctx0" brushRef="#br0" timeOffset="1496.0855">9897 8508,'0'0,"0"0,0 0,0 25,0-25,0 0,0 25,0-1,0-24,0 50,0-25,0 0,0-1,25 1,-25 25,0-25,0-1,0 1,0 0,0-25,0 25,25 0,-25-25,0 24,0-24,25 0,-25 25,0-25,0 0</inkml:trace>
  <inkml:trace contextRef="#ctx0" brushRef="#br0" timeOffset="1752.1002">10145 8558,'0'0,"0"-25,0 25,0-25,0 25,0 0,0 0,0 0,0 0,0 0,0 0,0 0,-24 0,24 25,0-25,0 25,0-1,0 1,24 0,1 0,-25 0,25-1,0 1,0 0,-1 0,-24-25,25 25,0-1,0 1,0-25,-25 25,0-25,25 25,-25-25,0 25,0-25,0 0,0 24,0-24,-25 0,25 0,-25 0,0 25,25-25</inkml:trace>
  <inkml:trace contextRef="#ctx0" brushRef="#br0" timeOffset="1903.1088">10170 8508,'0'-25,"25"0,0 1,24-1,-24 25,0-25,25 0,-25 0,24 25,1-24,-25 24,24-25,-24 25,25 0,-26-25,1 25,-25 0,25 0,-25 0,0 0</inkml:trace>
  <inkml:trace contextRef="#ctx0" brushRef="#br0" timeOffset="3443.1969">9848 9748,'0'0,"0"-25,0 25,0 0,0-24,0 24,25-25,-1 25,-24 0,25 0,0 0,0 0,0 0,-1 0,1 25,0-25,0 24,-25-24,25 25,-25 0,0 0,0 0,0-1,-25 1,0 0,0-25,0 25,1 0,-1-1,0 1,0 0,0 0,1-25,-1 25,0-25,25 0,-25 25,0-25,25 0,-24-25,24 25,0 0,0-25,0 25,0-25,0 25,0-25,0 25,0 0,24 0,-24-25,25 25,-25 0,25 0,-25 25,25-25,0 0,-25 0,24 25,1-25,-25 25,25-25,0 0,-25 25,25-25,-25 25,24-25</inkml:trace>
  <inkml:trace contextRef="#ctx0" brushRef="#br0" timeOffset="3780.2162">10344 9674,'0'-25,"0"25,0 0,0 0,0 25,0-25,0 25,0-25,0 24,0 1,0-25,25 25,-25 0,25 0,-25-25,24 24,-24-24,25 0,-25 25,25-25,0 0,-25 0,25 0,-1 0,-24 0,25 0,0 0,-25 0,25-25,-25 25,25 0,-1-24,-24-1,0 25,25-25,-25 25,0-25,25 0,-25 25,0 0,0 0,0 0,0 0,0 0,0 0,0 25,0 0,0 0,0 0,0-1,-25 26,25-25,-25 24,25 1,0 0</inkml:trace>
  <inkml:trace contextRef="#ctx0" brushRef="#br0" timeOffset="4715.2697">9922 11013,'0'0,"0"0,0-25,0 25,0 0,0 0,0 0,0 0,0 0,0 0,0 25,0-25,0 25,0 25,0-26,0 1,0 0,25 25,-25-25,0 24,0-24,0 0,0 0,0-1,25 1,-25-25,0 25,0 0,0-25,25 0,-25 25,0-25,0 0,0 0</inkml:trace>
  <inkml:trace contextRef="#ctx0" brushRef="#br0" timeOffset="5119.2928">10170 11088,'0'0,"0"0,0 0,0 0,0 0,0 0,0 0,0 0,25 24,-25-24,25 25,-25 0,25 0,-1 0,1-25,0 25,0-1,0 1,0 0,-1 0,-24 0,25-25,0 24,-25 1,25-25,-25 25,0-25,0 25,0-25,0 25,0-25,-25 0,25 24,-25-24,0 0,25 0,-24 0,-1 0,0 0,0 0,25-24,-25 24,25-25,-25 25,25-25,0 25,0-25,0 0,0 1,0 24,0-25,0 0,25 0,0 25,-25-25,25 1,0-1,0 0,-1 0,1 0,0 0,0 25,-25-24,25-1,-25 25,24-25,-24 25,0-25,0 25,0 0,-24-25,24 25,-25 0,0 0,0 0,0 0,-24 25,24-25,-25 25,25 0</inkml:trace>
  <inkml:trace contextRef="#ctx0" brushRef="#br0" timeOffset="5679.3248">9823 12700,'25'-25,"-25"25,0-25,0 25,0 0,0 0,0 0,0 0,25 0,-25 0,0 25,0-25,0 25,24 0,-24 0,0-1,0 1,25 0,-25 25,0-26,0 1,0 0,0 0,0 0,0-25,0 24,25 1,-25-25,0 25,0-25</inkml:trace>
  <inkml:trace contextRef="#ctx0" brushRef="#br0" timeOffset="5959.3408">10245 12725,'0'-25,"0"25,0 0,0-25,-25 25,25 0,0 0,-25 0,25 0,-25 25,25-25,-25 0,25 25,0 0,0-25,0 24,0 1,0 0,0 0,0 0,25-25,-25 24,25 1,0 0,-25-25,25 25,-1 0,-24-25,25 24,-25-24,25 25,-25-25,0 25,0-25,0 25,0-25,0 0,0 25,0-25,-25 0,25 0,-25 0,1 24,-1-24,0 0,0 0</inkml:trace>
  <inkml:trace contextRef="#ctx0" brushRef="#br0" timeOffset="6092.3484">10021 12725,'25'-25,"25"0,-25 0,-1 1,26-1,0 0,-1 0,-24 0,25 25,-1-24,1-1,0 25,-26-25,26 25,-25 0,-25 0</inkml:trace>
  <inkml:trace contextRef="#ctx0" brushRef="#br0" timeOffset="7807.4465">11510 6945,'0'0,"0"-24,0 24,0 0,0 0,0-25,0 25,0 0,0 0,0 0,0 0,0 0,-25 0,25 0,0 25,0-1,-25-24,25 50,-25-25,1 24,24-24,-25 50,0-26,0 1,25 24,-25-24,25-1,0 26,0-26,0 1,0 0,25-1,-25 1,25-25,0 24,24-24,1 0</inkml:trace>
  <inkml:trace contextRef="#ctx0" brushRef="#br0" timeOffset="8376.4791">12874 7094,'0'0,"0"0,0 0,0 0,0 0,0 0,0 0,0 0,0 0,0 0,0 0,0 0,0 0,0 0,0 0,0 0,0 25,0-25,25 25,-25 0,25-1,-25 1,24 0,-24 25,25-1,-25-24,0 25,0-1,0 1,0-1,0-24,0 25,0-1,-25 1,1 0,-1-26,0 26,0-25,0 24,1-24,-1 0,0 0</inkml:trace>
  <inkml:trace contextRef="#ctx0" brushRef="#br0" timeOffset="8724.499">13320 7466,'0'0,"0"0,25 0,-25 0,0 0,0 0,0 25,25-25,-25 0,25 25,-25-25,25 25,-1-1,-24-24,25 25,0 0,0 0,-25-25,25 25,0-1,-25-24,24 25,-24-25,0 25,25-25,-25 0,0 25</inkml:trace>
  <inkml:trace contextRef="#ctx0" brushRef="#br0" timeOffset="8895.5087">13618 7466,'0'0,"-25"-25,25 25,0 0,0-24,0 24,0 0,0 0,0 0,-24 24,24-24,0 0,-25 25,25 0,-25-25,25 25,-25 0,0-1,0 26,25-25,-24 0,-1-1,0 1</inkml:trace>
  <inkml:trace contextRef="#ctx0" brushRef="#br0" timeOffset="14717.8418">13866 7193,'0'-24,"0"24,0-25,0 0,25 25,-25-25,0 25,25-25,-25 25,0 0,0 0,0 0,0-24,25 24,-25 0,0 24,0-24,0 0,0 25,0-25,0 25,-25 0,25 0,-25-25,0 49,25-24,-25 0,1 0,24-1,-25 1,0-25,25 25,0 0,0 0,-25-25,25 24,0-24,0 0,0 25,0-25,25 0,-25 0,25 25,0-25,-1 0,1 0,0 0,0 0,0-25,24 25,-24 0,25-25,-26 25,1 0,25-24,-25 24,-1-25,-24 25,25-25,-25 25,0-25,0 25,0-25,0 25,0-24,0 24,0 0,0 0,-25 0,25 0,-24 0,24 24,-25-24,25 25,-25 0,25 0,0 0,-25 24,25-24,-25 25,25-26,0 26,0 0,0-1,0 1</inkml:trace>
  <inkml:trace contextRef="#ctx0" brushRef="#br0" timeOffset="15473.885">11535 8285,'0'0,"0"0,0 0,0 0,-25 0,0 0,25 0,-25 25,0-25,1 24,-1-24,25 25,-25 25,0-25,0-1,0 26,1 0,-1-1,0 26,0-26,25 1,-25 24,25-24,-24-1,24 26,0-25,0-1,0-24,24 25,1-1,-25-24,25 0,25 24,-26-24,1-25,25 25,-25 0</inkml:trace>
  <inkml:trace contextRef="#ctx0" brushRef="#br0" timeOffset="15985.9143">12601 8235,'0'0,"0"0,0 0,0 0,0 0,0 0,0 0,0 0,0 0,0 0,0 25,0-25,25 25,-25 0,25 24,-25-24,25 25,-1-26,-24 26,25 24,-25-24,25 0,-25 24,0-24,0-1,0 26,0-26,0 1,-25 0,25-1,-25 1,1-25,-1 24,0-24,0 0,0 0,25-1,-24 1,-1 0,0-25,25 0,-25 25,25-25,0 0</inkml:trace>
  <inkml:trace contextRef="#ctx0" brushRef="#br0" timeOffset="16265.9303">12948 8682,'25'0,"-25"0,0 0,0 0,0 0,25 24,-25-24,0 25,25-25,-25 25,25 0,-1 0,1-1,-25 1,25 25,0-25,0-1,-1-24,1 25,-25 0,25 0,0-25,-25 25,25-25,-25 25,0-25,24 0,-24 0,0 0</inkml:trace>
  <inkml:trace contextRef="#ctx0" brushRef="#br0" timeOffset="16441.9404">13296 8756,'0'-25,"0"25,0 0,-25 0,25-25,-25 25,25 0,-25 25,25-25,-25 25,25-25,-24 25,24 0,-25-1,0 26,0-25,0 0,1-1,-1 26,25-25,-25 0,0 0,25-1,-25 26,1-50</inkml:trace>
  <inkml:trace contextRef="#ctx0" brushRef="#br0" timeOffset="17192.9833">13643 8458,'0'0,"0"0,0-24,0 24,0 0,0-25,0 25,25 0,-25-25,25 25,-25 0,24-25,1 25,0 0,-25 0,25 0,0 0,-1 25,-24-25,25 0,-25 25,25-25,-25 25,0-1,0-24,0 25,0 0,-25 0,25 0,-25-25,25 24,-24 1,-1 0,25 0,0-25,-25 25,25-25,0 0,0 24,0-24,0 0,0 0,0 0,0 0,0 25,25-25,-25 0,25 0,-1 0,1 0,-25 25,25-25,0 0,-25 25,25-25,-25 25,24-25,-24 24,0 1,0-25,0 25,0-25,0 25,0-25,0 25,-24-25,-1 0,0 24,25-24,-50 0,26 0,-1 0,0 0,-25 0,26 0,-26 0,25 0</inkml:trace>
  <inkml:trace contextRef="#ctx0" brushRef="#br0" timeOffset="17898.0237">11609 9575,'0'0,"-25"0,0 24,1-24,-1 0,0 25,0-25,0 25,1 0,-1 0,0-1,0 26,0-25,0 24,1 1,24 0,-25-1,25 1,0 0,0-1,0 1,0-1,0 1,0 0,25-26,-1 26,1-25,0 0,0-1,25 1,-26-25,26 25,0-25</inkml:trace>
  <inkml:trace contextRef="#ctx0" brushRef="#br0" timeOffset="18310.0472">12576 9649,'0'0,"0"0,0 0,0 0,0 0,0 0,0 25,0-25,0 0,25 25,-25-1,25 1,-25 0,0 0,25 0,-25 24,25-24,-25 0,24 24,-24-24,0 25,0-25,0 24,0-24,0 25,0-25,0 24,0-24,0 0,-24 0,24-1,0 1,-25 0,25-25,0 25,-25-25,25 25,-25-25,25 0,-25 0</inkml:trace>
  <inkml:trace contextRef="#ctx0" brushRef="#br0" timeOffset="18562.0616">13048 9922,'0'0,"24"0,1 0,-25 0,25 0,-25 25,25-25,0 24,-25-24,24 25,1 0,-25 0,25-25,0 25,0 0,-1-1,-24 1,25-25,0 25,0 0,-25-25,25 25,-1-25,-24 24,25-24,-25 0,0 0</inkml:trace>
  <inkml:trace contextRef="#ctx0" brushRef="#br0" timeOffset="18725.071">13420 9996,'-25'0,"25"0,0 0,0 0,-25 0,0 0,25 0,-25 0,25 0,0 25,-24 0,-1-25,25 25,-25 0,0-1,25 26,-25-25,1 0,24-1,-25 26,0-25</inkml:trace>
  <inkml:trace contextRef="#ctx0" brushRef="#br0" timeOffset="21237.2147">13618 9798,'0'0,"0"0,0-25,0 25,0 0,0-25,0 25,25 0,-25-25,25 25,-25 0,25-24,-25 24,24 0,1 0,-25 0,25 0,0 0,0 0,-25 24,24-24,-24 0,25 25,-25-25,0 0,0 25,0-25,0 25,0-25,0 25,0-25,-25 24,25-24,-24 25,24-25,0 25,0-25,0 0,0 0,0 0,0 25,0-25,0 0,0 0,0 0,0 0,24 0,1 0,-25 0,25 25,0-25,0 24,-1-24,1 25,-25-25,25 25,0-25,-25 25,0 0,0-25,0 25,0-1,0-24,0 25,0-25,-25 25,0-25,0 0,1 25,-1-25,0 0,-25 0,26 0,-26 0,25 0,-24 0,-1 0</inkml:trace>
  <inkml:trace contextRef="#ctx0" brushRef="#br0" timeOffset="21923.2539">11187 10988,'25'0,"-25"-24,0 24,0 0,0-25,0 25,0 0,0 0,0 0,0 0,0 25,-25-25,25 24,-25 1,1 0,-1 0,0 24,25-24,-25 25,0 0,1-1,-1 1,25-1,-25 26,25-26,0 1,0 0,0 24,0-24,0-1,0-24,25 25,0-1,-1-24,1 0,25 0,-1-1,-24-24,25 25,-1-25,1 0</inkml:trace>
  <inkml:trace contextRef="#ctx0" brushRef="#br0" timeOffset="22439.2834">12527 10889,'0'0,"25"0,-25 0,24 0,-24 0,25 0,-25 0,25 0,0 0,0 25,-1-25,1 25,25 0,-25-1,-1 1,1 25,25-25,-25 24,-1-24,-24 25,25-1,0-24,-25 25,0-1,0 1,0-25,0 24,-25 1,25-25,-25 24,1 1,-1-25,0 24,0-24,0 0,1 0,-1 0,0-1,0-24,25 25,-25-25</inkml:trace>
  <inkml:trace contextRef="#ctx0" brushRef="#br0" timeOffset="22679.2971">13246 11112,'25'0,"0"0,-25 0,24 25,1-25,-25 25,25-25,-25 25,25 0,0 0,-1-1,-24 1,25 0,0 0,0 0,-25-1,25-24,-25 25,25 0,-1-25,-24 25,0-25,25 25,-25-25</inkml:trace>
  <inkml:trace contextRef="#ctx0" brushRef="#br0" timeOffset="22843.3065">13643 11187,'-25'0,"25"0,-25 0,25 0,-24 0,24 0,-25 0,0 25,25 0,-25-1,0 1,0 0,1 0,24 0,-25 24,0-24,0 0,0 24,1-24</inkml:trace>
  <inkml:trace contextRef="#ctx0" brushRef="#br0" timeOffset="24627.4086">14189 10864,'24'-24,"-24"24,25 0,-25-25,0 25,0 0,0 0,0 0,0-25,0 25,0 0,0 0,0 25,0-25,0 0,-25 25,25-25,-24 24,24 1,-25 0,0 25,25-1,-25-24,0 25,1-1,24 1,-25 0,25-26,0 26,0-25,0 24,0-24,0 0,0 0,25 0,-1-1,-24-24,25 25,0-25,0 25,0-25,-1 0,1 0,0 0,0 0,0 0,-25 0,24 0,1-25,0 25,-25-25,25 25,-25 0,0-24,0 24,0-25,0 25,-25-25,25 25,-25-25,0 25,1 0,-1 0,0 0,-25 0,26 0</inkml:trace>
  <inkml:trace contextRef="#ctx0" brushRef="#br0" timeOffset="25475.4571">11609 12353,'0'0,"0"0,-25 0,25 0,-25 0,25 0,-24 0,24 25,-25-25,0 24,0 1,25 0,-25 0,1 0,-1 24,0 1,0-1,0 26,25-26,-25 26,25-26,0 26,0-26,0 26,0-26,0 1,25 0,0-1,0 1,25-25,-1 0,-24-1,49 1,-24 0,0 0,24-25,-24 0</inkml:trace>
  <inkml:trace contextRef="#ctx0" brushRef="#br0" timeOffset="25831.4774">12924 12303,'0'0,"24"0,-24 0,0 0,25 0,-25 25,25-25,-25 25,25-25,0 25,-25-1,24 1,1 25,-25-1,25 1,0-25,-25 49,0-24,0-1,0 1,0 0,0-1,-25 1,25-25,-25 24,0 1,1-25,-1 24,-25-24,25 0,1 0,-1 0,25-25,-25 24,0-24,0 25</inkml:trace>
  <inkml:trace contextRef="#ctx0" brushRef="#br0" timeOffset="26059.4905">13345 12551,'25'25,"0"-25,-25 25,25-25,-1 25,-24-1,25 1,0 0,0 0,-25 24,25-24,0 25,-25-25,24-1,-24 1,25 0,-25 0,25 0,-25-1,0-24,0 25</inkml:trace>
  <inkml:trace contextRef="#ctx0" brushRef="#br0" timeOffset="26239.5008">13717 12675,'-24'0,"24"0,-25 0,25 25,0-25,-25 25,0-25,25 25,-25-1,1 1,-1 25,25-25,-25-1,0 26,0-25,0 0,1 24,-1-24,0 0</inkml:trace>
  <inkml:trace contextRef="#ctx0" brushRef="#br0" timeOffset="27331.5632">14213 12402,'0'0,"-24"0,24-24,0 24,0 0,0-25,0 25,0 0,0 0,0 0,0-25,0 25,24 0,-24 0,25 0,-25 0,25 0,0 0,-25 25,25-25,-25 0,24 25,-24-25,0 24,0-24,0 25,0-25,0 25,0 0,-24 0,-1-1,25 1,-25 0,0 0,25-25,-25 25,25-1,-24 1,24-25,0 25,0-25,0 25,0-25,0 0,0 25,0-25,24 0,1 24,-25-24,25 0,0 25,0-25,-25 25,24-25,1 25,0 0,-25-25,25 24,-25 1,0-25,0 25,0-25,0 25,0-25,-25 25,0-25,0 24,1-24,-26 25,0-25,1 0,-1 0,1 0</inkml:trace>
  <inkml:trace contextRef="#ctx0" brushRef="#br0" timeOffset="33105.8935">8930 2927,'0'0,"0"-25,0 0,0 1,0 24,-25-25,25 0,0 25,0-25,0 25,0-25,0 25,-25 0,25 0,0 0,0 0,0 0,0 0,0 0,0 0,0 25,25-25,-25 25,0-25,25 25,-25 0,25-25,-25 24,0-24,25 25,-25-25,24 25,-24-25,25 0,-25 0,25 0,-25 0,25 0,-25 0,25 0,-25 0,24 0,1 0,0-25,0 25,0 0,-1-25,-24 25,25 0,0-24,0 24,-25 0,25 0,0 0,-25 0,24 0,-24 0,0 0,25 0,-25 0,0 0,25 24,-25-24,0 0,0 25,25-25,-25 0,0 25,25-25,-25 0,0 25,24-25,-24 0,0 0,25 0,-25 0,25 0,0-25,0 25,-1 0,1-25,0 25,0 0,0 0,-1-25,1 25,0 0,0 0,0 0,-25 0,24 0,1 0,-25 0,25 0,-25 0,0 0,25 0</inkml:trace>
  <inkml:trace contextRef="#ctx0" brushRef="#br0" timeOffset="33909.9395">17959 5283,'0'-24,"0"24,0-25,0 25,25 0,-25-25,0 25,0 0,0 0,0 0,0 0,0 0,0 25,0-25,0 25,0-25,0 24,0 1,0 0,0 0,0 0,0-25,0 24,0 1,0 0,0-25,0 25,-25-25</inkml:trace>
  <inkml:trace contextRef="#ctx0" brushRef="#br0" timeOffset="34341.9642">17810 5308,'-25'0,"25"-25,-24 1,24-1,0-25,0 25,0 1,0-1,0 0,0 0,24 25,1-25,0 1,0-1,0 25,-1-25,26 25,-25-25,24 25,-24 0,25 0,-25-25,-1 25,26 0,-25 25,0-25,-25 0,24 25,-24-25,0 0,0 25,0 0,0-25,0 24,-24 1,24-25,-25 25,0 0,0-25,0 25,1-1,24-24,-25 25,0-25,25 0,-25 25,25-25,0 0,0 0,0 0,0 0,0 0,25 0,-25 0,25 0,0 25,-25-25,24 0,1 0,0 25,0-25,0 24,-1-24,1 25,0 0,0-25,-25 25,25 0,-25-25,0 24,0 1,0-25,0 25,0 0,0-25,-25 0,0 25,0-25,0 0,1 0,-1 0,0 0,0 0,0-25,1 25,-1 0,25-25,-25 25,0-25,25 0</inkml:trace>
  <inkml:trace contextRef="#ctx0" brushRef="#br0" timeOffset="34650.9819">18604 5035,'0'25,"0"-25,0 0,0 25,0 0,-25-25,25 25,0-1,-25 1,25 0,0 0,0-25,0 25,0-1,0-24,0 25,0 0,0-25,25 0,-25 25,25-25,-25 0,25 0,-25 0,24 0,-24 0,25 0,-25-25,25 25,-25-25,25 25,-25 0,0-25,0 1,0 24,0-25,0 0,0 25,0-25,-25 0,25 1,-25 24,0-25,1 25,24-25,-25 25,0-25,0 25</inkml:trace>
  <inkml:trace contextRef="#ctx0" brushRef="#br0" timeOffset="35350.0219">18827 5060,'0'0,"0"25,0-25,0 25,0-25,0 25,0-25,0 24,0 1,0-25,0 25,0-25,25 25,-25-25,25 0,0 25,-1-25,-24 0,25 0,0 0,25 0,-26 0,1 0,0 0,0 0,0-25,-1 25,-24 0,25-25,0 25,-25-25,0 0,0 25,0-24,0-1,0 25,0-25,0 25,0-25,0 25,0 0,0 0,0 0,0 25,0-25,0 25,0 0,0-1,0 1,0 0,0 25,0-26,0 26,0-25,0 24,25-24,-25 25,0-25,25 24,-25-24,0 25,0-26,0 1,0 25,0-25,0-1,0-24,-25 25,25 0,-25-25,0 0,25 0,-25 0,1 0,-1 0,25-25,-25 0,0 1,25 24,-25-25,25-25,0 25,0 1,0-1,0 0,25 0,0-24,0 24,0 0,24 0,-24 0,25-24,-26 24,26 0,0 0,-26 1,26-1,0 0,-26 0,1 0,25 1,-25-1,-1 0,1 0,-25 0,0 25,0-24,0-1,0 25,0 0,0 0,0 0,0 0,0 0,-25 0,1 0,24 0,-25 25,25-25,0 0,0 24,0-24,0 25,25-25,-25 25,24 0,1-25,0 25,0-1,-25-24,25 25,-1 0,1-25,0 25,-25 0,25-25,-25 24,0-24,0 25,0-25,-25 25,25-25,-25 25,0-25,1 0,-26 25</inkml:trace>
  <inkml:trace contextRef="#ctx0" brushRef="#br0" timeOffset="35661.0396">17909 5680,'0'0,"50"25,-25-25,24 0,1 0,0 0,24 0,-24 0,49-25,-25 25,1 0,24 0,-25 0,25 0,1 0,-26 0,25 0,-24-25,24 25,-25 0,1 0,-26 0,26 0,-26 0,-24 0,25 0,-25 0,-1 0,-24 0,25 0,-25-24,0 24,0 0,0 0,-25 0,1 0</inkml:trace>
  <inkml:trace contextRef="#ctx0" brushRef="#br0" timeOffset="41071.3491">18033 6697,'0'-25,"0"25,0 0,0-24,0 24,0 0,0-25,0 25,0 0,0 0,0 0,0 0,0 0,0 0,0 0,0 0,0 25,0-25,0 24,0 1,0-25,0 25,0 25,0-26,0 1,0 0,0 25,0-25,0-1,-24 26,24-25,0 0,0-1,0 1,0 0,-25-25,25 25,0-25,0 25,0-25,0 0,0 24,0-24,0 0</inkml:trace>
  <inkml:trace contextRef="#ctx0" brushRef="#br0" timeOffset="41471.372">18480 6623,'0'0,"0"0,0 0,0 0,0 0,-25 0,25 0,0 0,-25 0,25 0,-25 0,25 25,0-25,-24 24,-1-24,25 25,-25 0,25 0,-25 0,0-1,25 1,-24 0,-1 0,25 0,-25 24,25-24,0 0,0 0,0 0,0-1,0 1,0 0,0 0,25-25,-25 25,25-25,-1 24,1-24,-25 25,25-25,0 0,0 0,-1 0,-24 0,25 0,0 0,-25-25,25 25,-25-24,25 24,-25-25,0 25,0-25,0 25,0-25,0 0,0 25,-25-24,0-1,25 25,-25-25,0 25,-24 0,24 0,0 25,-24-25,24 25</inkml:trace>
  <inkml:trace contextRef="#ctx0" brushRef="#br0" timeOffset="42880.4526">12403 7789,'0'0,"-25"0,25 0,0 0,0 0,0 0,0 0,0 0,0 0,0 0,0 0,0 0,25 0,-25 0,24 0,1 0,0 0,25 0,-1 0,-24 0,25 0,24 0,-24 0</inkml:trace>
  <inkml:trace contextRef="#ctx0" brushRef="#br0" timeOffset="43231.4727">13941 7962,'0'0,"0"0,0 0,0 0,0 0,0 25,24-25,-24 0,25 0,0 0,0 0,0 0,-1 0,26 0,-25 25,24-25,-24 0,25 0</inkml:trace>
  <inkml:trace contextRef="#ctx0" brushRef="#br0" timeOffset="43915.5118">12477 9054,'0'0,"0"0,0 0,0 0,0 0,25 0,-25 0,25 0,0 0,-25 0,24 0,26 0</inkml:trace>
  <inkml:trace contextRef="#ctx0" brushRef="#br0" timeOffset="44108.5228">13717 9079,'0'0,"0"24,0-24,0 0,0 0,25 0,-25 0,25 0,0 0,24-24,-24 24</inkml:trace>
  <inkml:trace contextRef="#ctx0" brushRef="#br0" timeOffset="45423.598">18405 8111,'0'-25,"0"1,0 24,0-25,0 0,0 0,0 25,0-25,-24 0,24 1,-25-1,0 0,0 25,25-25,-25 25,1-25,-1 25,0 0,0 0,25 25,-25-25,1 0,-1 25,25 0,-25-25,25 25,-25-1,25 1,0 0,0-25,0 25,0 0,0 0,0-1,0-24,25 25,-25-25,25 0,0 25,-1-25,1 0,0 0,0 0,0 0,-1 0,1 0,0-25,0 25,0 0,-1-25,1 25,0-24,0 24,-25-25,25 25,-1-25,-24 0,25 25,-25-25,0 25,0-25,0 25,0 0,0 0,0 0,0 0,0 25,0-25,0 25,0 25,-25-25,25 24,0-24,-24 25,24-1,-25 1,0-1,25 1,-25 24,25-24,0 0,-25-1,25 1,0-1,0-24,0 25,0-1</inkml:trace>
  <inkml:trace contextRef="#ctx0" brushRef="#br0" timeOffset="47111.6946">18281 9575,'0'0,"25"-25,0 25,-25-25,25 25,0-25,-25 0,24 25,-24-24,0-1,0 25,0-25,0 0,0 0,0 1,0 24,0-25,0 25,0-25,-24 25,-1 0,25 0,-25 0,0 0,0 0,25 25,-24 0,-1-25,0 24,0 1,25 0,-25 0,25 24,0-24,0 0,0 0,0-25,0 25,0-1,0-24,25 25,0 0,-25-25,25 0,0 25,-25-25,24 0,1 0,0 0,0 0,-25 0,25-25,-1 25,-24 0,25-25,0 25,-25-25,25 25,-25-24,25-1,-25 25,0-25,0 0,0 25,0 0,0-25,0 25,0 0,0 0,0 0,0 0,0 25,0 0,-25 0,25 0,-25-1,25 26,-25-25,0 24,25 1,-24 0,24-1,-25-24,0 25,25-1,-25-24,25 25,-25-25</inkml:trace>
  <inkml:trace contextRef="#ctx0" brushRef="#br0" timeOffset="48559.7774">17661 10815,'0'0,"0"-25,0 25,0 0,0 0,0 0,0 0,0 0,0 0,0 0,0 0,0 25,0-25,0 25,0-1,25 26,-25-25,0 24,0-24,0 25,25-25,-25 24,0-24,0 0,0 25,0-26,0 1,0-25,0 25,0 0,0-25,0 0</inkml:trace>
  <inkml:trace contextRef="#ctx0" brushRef="#br0" timeOffset="48932.7987">18083 10864,'25'0,"0"-24,-1 24,1 0,25-25,-25 25,-1 0,26 0,-25 0,0 0,-1 0,26 25,-25-25,0 0,-25 24,24 1,1-25,-25 25,0 0,0 0,0-1,0 1,-25 0,1 0,24 0,-50-1,25 1,0 0,1 0,-1-25,0 25,0 0,0-25,25 24,-24-24,24 25,0-25,0 0,0 0,24 0,1 0,-25 0,25 0,0 0,24 0,-24 0,25 0,-25 0,24 0,1 0,-1 0,-24 0,25 0,-1 0,-24 0,25 0,-25 0,0 0,-1 0,-24 0,25 0,-25 0</inkml:trace>
  <inkml:trace contextRef="#ctx0" brushRef="#br0" timeOffset="49899.8541">18108 12105,'0'-25,"0"25,0 0,0-25,0 25,25 0,-25-25,24 25,-24 0,25 0,0 0,0 0,0 0,-1 0,1 0,0 25,0-25,0 0,-1 25,1-25,0 25,-25-25,0 24,0-24,0 25,0-25,0 25,-25-25,25 25,-25-25,1 25,-1-25,0 25,0-25,25 0,-25 0,25 24,-24-24,24 0,0 0,0 0,0 0,0 0,0 0,0 0,24 0,-24 0,25 25,0-25,0 0,0 0,-1 25,-24-25,25 25,0-25,-25 25,25-25,-25 24,25 1,-25-25,0 25,0 0,0-25,0 25,-25-1,25-24,-25 0,0 25,0-25,1 0,-1 0,-25 0,1 0,-1-25,0 25,1 0,-1-24,1 24</inkml:trace>
  <inkml:trace contextRef="#ctx0" brushRef="#br0" timeOffset="52084.979">15900 12849,'-25'0,"1"0,24 0,0 0,0 0,0 0,24 0,1 0,0-25,0 25,24 0,-24-25,25 25,24 0,-24 0,24-25,25 25,-24 0,24-24,25 24,-25 0,25-25,0 25,0 0,0-25,25 25,-25 0,25-25,-25 25,25 0,0-25,-25 25,0 0,25 0,-25-24,0 24,0 0,0 0,0 0,-25-25,25 25,-25 0,0 0,-24-25,24 25,-25 0,1 0,-1-25,-24 25,0 0,-1-25,1 25,-1 0,-24 0,0 0,0 0,-25-24,25 24,-25 0,0 0</inkml:trace>
  <inkml:trace contextRef="#ctx0" brushRef="#br0" timeOffset="58149.3259">17041 13072,'25'-25,"-25"0,25 1,0 24,-25-25,24 25,-24-25,25 25,-25-25,25 25,-25 0,0 0,0 0,0-25,0 25,0 0,0 0,0 0,0 25,0-25,0 0,-25 25,25 0,-25 0,1-1,-1 1,0 0,0 0,0 24,1-24,-1 0,-25 25,25-25,1-1,24 26,-25-25,0 0,25-1,0 1,0 0,0-25,0 25,25-25,-25 25,25-25,-1 0,-24 24,25-24,0 0,0 0,0 0,-1 0,1-24,0 24,25-25,-26 25,1-25,0 25,0-25,0 0,-1 25,1-24,0-1,0 0,-25 0,25 0,-25 1,24-26,-24 25,0 0,0 0,0 1,0-1,0 0,0 25,0-25,0 25,-24-25,24 25,0 0,0 0,0 25,-25-25,25 25,0 0,-25 0,25-1,-25 26,25-25,-25 25,25-1,-24 1,24-1,0 1,-25 0,25-1,0 1,0-25,0 24,0-24,0 0,0 0,0-1,0 1,0 0,0-25</inkml:trace>
  <inkml:trace contextRef="#ctx0" brushRef="#br0" timeOffset="58585.3508">18033 13345,'0'-25,"25"-24,-25 24,0 0,0 0,0 0,0 0,0-24,0 49,-25-25,25 0,-24 0,24 25,-25-24,0 24,0 0,0 0,1 0,-1 24,0-24,0 25,0 0,1 0,-1 0,0-1,25 1,-25 0,25 0,0 0,0 0,0-1,0 1,0 0,25-25,-25 25,25-25,-25 25,25-25,-1 0,-24 24,25-24,0 0,0-24,0 24,-1-25,1 25,0-25,-25 25,25-25,0 0,-1 1,-24-1,25 25,-25-25,25 0,-25 25,25-25,-25 25,0 0,0 0,0 0,0 0,0 0,0 25,0 0,-25 0,25 24,-25 1,25 0,0 24,-25-24,25 24,-24-24,24-1,0 1,0-1,0 1,0-25</inkml:trace>
  <inkml:trace contextRef="#ctx0" brushRef="#br0" timeOffset="68750.9323">11683 14585,'0'0,"0"0,0 0,0 0,0 0,0 0,0 0,0 0,0 0,0 0,0 0,0 0,0 0,0 0,0 0,0 0,0 25,0-25,-24 0,24 25,0 0,-25-25,25 24,-25 1,25 0,-25 0,0 0,1-1,-1 1,0 25,0-25,-24-1,24 26,0-25,0 0,0-1,25 1,-25-25,25 25,-24 0,24-25,0 0,0 25,0-25,24 0,-24 0,0 0,25 0,0 0,0 0,0 0,0 0,-1 0,26-25,-25 25,0-25,24 25,-24-25,25 25,-26-25,1 25,0-24,0-1,0 25,-1-25,-24 25,25-25,-25 25,0-25,0 25,0-24,0 24,0-25,-25 25,25 0,-24-25,24 25,-25 0,25 0,0 0,-25 0,25 0,0 0,-25 25,25-25,0 0,0 25,-25-1,25 1,0 0,0 0,0 0,0-1,0 1,-24 0,24 0,0 0,0-1,0 1,0 0,0 0,0 0,0-1,0-24,0 25,0-25,0 25,0-25,0 0</inkml:trace>
  <inkml:trace contextRef="#ctx0" brushRef="#br0" timeOffset="69260.9615">12279 15007,'0'-25,"24"0,1 25,0-25,-25 1,0 24,25-25,-25 0,0 0,0 25,0-25,0 25,-25-24,25 24,-25-25,0 25,25-25,-24 25,-1 0,0 0,0 0,0 0,1 25,-1-25,25 25,-25-25,0 24,0 1,25 0,-24 0,24 0,0-25,0 24,0 1,0 0,0-25,0 25,0-25,24 25,-24-25,25 0,-25 0,25 0,0 0,-25 0,25 0,-1 0,1 0,-25 0,25-25,0 25,0-25,-25 25,24-25,-24 25,25-25,-25 1,0-1,0 25,25-25,-25 25,0-25,0 25,0-25,0 25,0 0,0 0,0 0,0 0,-25 25,25-25,0 25,-25 0,25 0,0 24,0-24,0 25,-24-26,24 26,0-25,0 0,0 24,0-24,0 0,0 0,0-1,0 1,0 0,0-25,0 25</inkml:trace>
  <inkml:trace contextRef="#ctx0" brushRef="#br0" timeOffset="69699.9866">11113 15751,'0'0,"0"0,0 0,25 0,-25 0,24 0,-24 0,25 0,0 0,0-25,24 25,-24 0,25 0,-25 0,24 0,1 0,24-25,-24 25,0 0,24 0,0-24,-24 24,24 0,1-25,-1 25,1 0,-26-25,26 25,-1 0,-24-25,24 25,-24 0,24 0,-24-25,-1 25,1 0,-25 0,0-24,-1 24,1 0,0 0,-25 0,0 0,0 0,0 0</inkml:trace>
  <inkml:trace contextRef="#ctx0" brushRef="#br0" timeOffset="70063.0073">11783 15925,'-25'0,"25"0,0 0,0 0,0 0,0 0,0 0,25 0,-25 0,24 0,1 0,0 0,0 0,0-25,-1 25,1 0,0 0,0-25,24 25,-24 0,0 0,0-25,0 25,-1 0,1 0,-25 0,25 0,-25 0</inkml:trace>
  <inkml:trace contextRef="#ctx0" brushRef="#br0" timeOffset="70571.0364">11708 15949,'0'0,"0"0,0 0,0 0,0 0,0 0,0 0,0 25,0-25,0 0,0 0,0 0,0 0,0 0,0 25,0-25,0 0,0 25,0-25,0 25,0-25,-25 24,25-24,0 25,0-25,0 25,0-25,0 0,0 25,0-25,0 0,0 0,0 0,0 0,0 0,0 0,0 0,0 0,0 0,0 0,0 0,0 0,0 0,0 0,0 0,0 0,25 0,-25-25,0 25,25 0,-25 0,25 0,-25 0,25-25,-25 25,24 0,-24 0,25 0,0 0,0 0,-25 0,25 0,-1 0,1 25,-25-25,25 0,0 25,-25-25,25 25,-25-25,24 24,-24-24,0 25,0-25,0 25,0 0,0-25,0 25,0-1,-24 1,24-25,-25 25,25 0,-25-25,0 25,0-25,25 25,-24-25,-26 24,25-24,0 0,1 0,-1 0,0 0,0 0,-24 0,24 0,0-24,0 24,25 0,-25-25</inkml:trace>
  <inkml:trace contextRef="#ctx0" brushRef="#br0" timeOffset="71272.0765">13097 15255,'0'0,"0"0,0 0,0 0,0 25,0-25,25 0,-25 24,0-24,25 25,-25 0,25 0,-1 0,1 0,0-1,0 1,-25 0,25 0,-1 24,1-49,-25 25,25 0,-25 0,25-25,-25 25,25-25,-25 24,0-24</inkml:trace>
  <inkml:trace contextRef="#ctx0" brushRef="#br0" timeOffset="71467.0876">13370 15329,'0'0,"0"0,-25 0,25 0,-25 0,25 0,0 25,-24-25,24 25,-25 0,0-25,25 25,-25 24,0-24,1 0,-1 24,0-24,0 25,0-25,1-1,-1 26</inkml:trace>
  <inkml:trace contextRef="#ctx0" brushRef="#br0" timeOffset="73551.2068">19695 6747,'25'0,"25"25,-1-25,1 24,-25-24,24 25,1-25,-25 25,24 0,-24 0,-25 24,25-24,-25 0,0 25,0-1,0 1,-25-1,0 1,-24 0,24-1,-25 26,26-26,-26 26,0-26,25 26,-24-1,24 0,-25 1,26 24,-1-24,25-1,-25 25,25-24,0-1,0 0,25 26,-25-26,25 0,-1 1,1-26,0 26,0-26,0 1,24 0,-24-1,25 1,-25-25,-1 24,26-24,-25 0,0 0,-25-25,24 25,-24-25,0 24,0-24,0 0,0 0,0 0,0 0,0 0,-24 25,-1-25,0 0,-25 25,26-25,-26 25,25-25,-25 25,26-1,-26 1,25 0,0 25,1-26,-1 26,25-25,-25 24,25 1,0 0,0-1,0 1,0 24,0-24,25 24,-25 1,25-1,-25-24,24 24,1 1,-25-1,25 0,0 1,-25-1,25 1,-25-1,24 0,1 1,-25-1,25 1,-25-1,25 1,-25-26,0 26,25-1,-25-24,0 24,0-24,0 24,0-24,-25 24,25-24,-25-1,0 1,0-1,-24 1,24 0,-25-25,1 24,-1-24,1 25,-26-26,26 26,-26-25,1 24,-1-24</inkml:trace>
  <inkml:trace contextRef="#ctx0" brushRef="#br0" timeOffset="79578.5516">13817 14957,'24'-25,"-24"25,0-24,0 24,0-25,0 0,0 25,0-25,0 25,0-25,0 25,0-24,0 24,0 0,0 0,0 0,0-25,0 25,0 0,0 0,0 25,0-25,0 24,0-24,0 25,0 0,0 0,0 0,0 24,0-24,0 25,0-26,0 26,0-25,0 24,0-24,0 0,-24 25,24-26,0 1,-25 0,25-25,0 25,0-25,0 25,0-25,0 0</inkml:trace>
  <inkml:trace contextRef="#ctx0" brushRef="#br0" timeOffset="79994.5754">14263 14759,'0'0,"0"0,0 0,0 0,0-25,0 25,0 0,0 0,0 25,0-25,0 0,0 25,-25-25,25 24,-25 1,1 0,24 25,-25-26,0 26,0-25,0 24,25 1,-24-25,-1 24,25-24,0 25,-25-25,25-1,0 1,0 0,0 0,0-25,25 25,-25-25,25 25,-25-25,24 0,-24 0,25 0,0 0,-25 0,25 0,-25 0,25 0,-25 0,24-25,-24 25,25-25,-25 25,25 0,-25-25,0 25,0-25,0 0,0 25,0-24,-25 24,25-25,-25 25,25-25,-24 25,-1 0,25 0,-25 0,25 0,-25 0,25 0,-25 0,25 0</inkml:trace>
  <inkml:trace contextRef="#ctx0" brushRef="#br0" timeOffset="80608.6105">14660 15205,'0'-25,"25"25,-25 0,0 0,0 0,0-24,0 24,0 0,-25 0,25 0,-25 0,0 0,25 0,-24 24,-1-24,0 25,0-25,25 25,-25 0,0 0,1-25,24 24,0 1,-25 0,25-25,0 25,0-25,25 25,-25-25,24 25,-24-25,25 0,-25 0,25 0,0 0,0 0,0 0,-25 0,24 0,1 0,0-25,0 25,-25 0,25-25,-1 25,-24-25,25 25,-25-25,0 25,0-25,0 1,0 24,0-25,0 0,-25 0,25 0,-24 25,-1-24,25-1,-25 0,0 25,0-25,25 0,-24 25,-1-24,0 24,0-25,25 25,-25-25,25 25,0-25,-25 0,25 25,0-24,0-1,0 25,25-25,-25 25,25-25,-25 25,25-25,0 25,-25-24,25 24,-1-25,-24 25,25 0,0 0,-25 0,25 0,0 0,-25 0,24 0,1 25,-25-25,25 24,-25-24,25 25,-25 0,0 0,0 0,0-1,0 1,0 0,-25 25,25-26,-25 1,25 0,-25 0,25 0,-24-1,24 1</inkml:trace>
  <inkml:trace contextRef="#ctx0" brushRef="#br0" timeOffset="81043.6354">15305 14982,'0'0,"0"0,0-25,0 25,0 0,0 0,-25 0,25 0,0 25,-25-25,25 0,-25 0,1 25,24 0,-25-25,25 24,-25 1,25 0,-25 0,25 0,0-1,0 1,0-25,0 25,0 0,0 0,0-25,25 24,-25-24,25 25,-25-25,25 0,-25 0,24 0,1 0,-25 0,25 0,0 0,0 0,-25-25,24 25,1 0,0-24,0-1,-25 25,25-25,-25 0,24 0,-24 1,0-1,0 0,0 0,0 0,-24 1,24-26,-25 50,0-25,-25 0,26 1</inkml:trace>
  <inkml:trace contextRef="#ctx0" brushRef="#br0" timeOffset="108257.1919">9104 3597,'0'0,"0"-25,-25 25,25 0,0 0,0 0,0 0,0 0,0 0,0 0,0 0,0 0,0 0,0 25,0-25,0 24,0 1,0 0,0 0,0 0,0 0,25-1,-25 1,24 0,-24 0,25 0,0-1,-25-24,25 25,0-25,-1 25,1-25,25 0,-25-25,24 25,-24-25,25 1,-1-1,1 0,24 0,-24-24,24 24,-24-25,24 0,1 1,-1-1,-24 1,24-1,-24 0,-1 1,1 24,0 0,-25 0,-1 1,-24-1</inkml:trace>
  <inkml:trace contextRef="#ctx0" brushRef="#br0" timeOffset="108597.2114">8930 3944,'-25'-25,"0"25,25-25,-24 25,24-24,0-1,0 25,0-25,0 25,0-25,24 25,-24 0,25-25,-25 25,25 0,-25 25,25-25,0 25,-25-25,24 25,-24 0,25-1,-25 26,0-25,25 0,-25-1,0 1,0-25,25 25,-25-25,0 25,25-25,-1 0,-24 0,50-25,-25 0,24 25,-24-49,25 24,24-25,-24 1,24-1,1 0,-1-24,25 24,-24-24,24-1,-25 1,26 0,-26-1,0 26,1-26,-25 26,24 24,-24-25,-26 50</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4:22:49.722"/>
    </inkml:context>
    <inkml:brush xml:id="br0">
      <inkml:brushProperty name="width" value="0.05292" units="cm"/>
      <inkml:brushProperty name="height" value="0.05292" units="cm"/>
      <inkml:brushProperty name="color" value="#FF0000"/>
    </inkml:brush>
  </inkml:definitions>
  <inkml:trace contextRef="#ctx0" brushRef="#br0">6003 4440,'-25'0,"25"0,-25-25,25 25,-24 0,24-25,-25 25,25 0,-25-24,25 24,-25 0,0-25,1 25,24 0,-25 0,0-25,0 25,25 0,-25 0,1 0,-1 0,25 0,-25 0,0 0,0 0,1 0,-1 0,0 0,25 0,-25 0,0 0,1 0,24 25,-25-25,0 0,0 0,25 25,-25-25,25 0,-24 24,-1-24,25 0,-25 25,25-25,-25 0,25 25,-25-25,25 0,0 25,-24-25,24 0,0 25,-25-25,25 24,0-24,-25 25,25-25,0 25,0-25,-25 25,25-25,0 25,0-25,-25 24,25-24,0 25,0-25,0 25,0-25,0 0,0 25,0-25,0 25,0-25,0 0,0 24,0-24,0 25,0 0,0-25,25 25,-25-25,0 25,0 0,25-1,-25-24,0 25,0 0,0-25,25 25,-25 0,0-1,0-24,25 25,-25 0,0 0,24-25,-24 25,0-1,25-24,-25 25,0-25,25 25,-25-25,25 25,-25-25,25 25,-25-1,24-24,-24 0,25 25,0-25,-25 25,25-25,-25 25,25-25,-1 25,1-25,-25 24,25-24,0 0,0 25,-1-25,1 25,0-25,-25 0,25 25,0-25,-1 0,1 25,0-25,-25 0,25 0,0 0,-1 0,1 0,0 0,0 0,0 0,-25 0,24 0,1 0,0 0,0 0,0 0,-1 0,1 0,-25 0,25 0,0 0,0 0,0 0,-1 0,1 0,0 0,0 0,-25 0,49 0,-24-25,0 25,0 0,0 0,-1-25,1 25,0 0,0 0,0-25,-1 25,1 0,0-25,0 25,0 0,-1 0,1-24,0 24,0 0,0-25,-1 25,-24 0,25-25,0 25,0 0,-25-25,25 25,-25-25,24 25,1-24,-25 24,25-25,-25 25,25-25,-25 25,0-25,25 0,-25 25,0-24,24-1,-24 0,0 25,0-25,0 0,0 1,0-1,0 0,0 0,0 25,0-25,0 1,0-1,0 0,0 0,0 0,0 25,-24-25,24 1,0-1,-25 25,25-25,-25 0,0 0,25 1,-25-1,1 25,-1-25,0 0,0 0,0 1,1 24,-1-25,-25 0,25 25,1-25,-26 25,25-25,0 25,-24-24,24 24,0 0,-24-25,24 25,-25 0,25-25,-24 25,-1 0,25 0,-24-25,24 25,-25 0,25 0,-24-25,24 25,-25 0,1 0,24 0,-25-24,26 24,-26 0,0 0,26 0,-26 24,25-24,-24 0,24 25,-25-25,1 25,24 0,-25 0</inkml:trace>
  <inkml:trace contextRef="#ctx0" brushRef="#br0" timeOffset="1548.0886">6673 7789,'0'0,"0"-25,0 25,0 0,-25-25,25 25,-25 0,25-25,-25 25,1-25,-1 25,25-24,-25 24,0 0,-24-25,24 25,0-25,0 25,0 0,-24 0,24 0,0 0,-24 0,24 0,0 0,0 0,-25 0,26 25,-1-25,0 0,-25 25,26-25,-1 24,-25-24,25 25,1-25,-26 25,25-25,0 25,-24-25,24 25,0-25,-24 24,24 1,0-25,0 25,-24 0,24 0,0-25,0 24,0 1,25 0,-24-25,-1 25,0 0,25-25,-25 25,25-25,-25 24,25-24,-24 25,24-25,0 25,-25-25,25 25,0-25,-25 25,25-25,0 24,0 1,0 0,0 0,0 0,0-1,0 1,0 0,0 0,0 24,25-24,-25 0,25 25,-25-26,24 1,1 25,-25-25,25-1,0 1,0 25,-1-25,1-1,0 1,0 0,0 0,24 0,-24-1,0 1,24 0,-24 0,0-25,25 25,-26-25,26 25,-25-25,24 0,-24 0,25 0,-1 0,-24 0,25 0,-1-25,-24 25,25-25,0 25,-1-25,-24 0,25 25,-1-25,1 1,-25-1,24 0,-24 0,25 0,-26 1,26-1,-25-25,0 25,-1 1,1-1,0 0,0-25,0 26,-25-1,24-25,1 25,-25-24,0 24,25-25,-25 26,0-26,0 0,0 1,-25-1,25 25,-25-24,1-1,24 25,-25-24,0 24,-25-25,26 25,-1 1,-25-1,25 0,-24 0,-1 0,1 25,-1-24,0 24,1 0,-1 0,1 0,-26 0</inkml:trace>
  <inkml:trace contextRef="#ctx0" brushRef="#br0" timeOffset="5103.2919">6450 12154,'0'0,"-25"0,25-25,-25 25,0-24,0 24,1 0,-1-25,0 25,0-25,-24 25,24-25,0 25,-25 0,25-25,1 25,-1 0,-25 0,25 0,1-24,-1 24,0 0,-25 0,26 0,-1 24,0-24,0 0,0 0,1 0,-1 0,0 25,0-25,0 0,1 25,-1-25,0 0,0 25,25-25,-25 0,1 25,24-25,-25 24,25-24,-25 25,25-25,-25 25,25-25,-25 25,25-25,0 25,-24-25,24 25,0-25,-25 24,25 1,0-25,0 25,0 0,-25-25,25 25,0-25,0 24,0-24,0 25,0 0,0-25,0 25,25 0,-25-25,0 24,0 1,0 0,25 0,-25 0,0-25,0 24,24 1,-24 0,0 0,25 0,-25-1,25 1,-25 0,0 0,25-25,-25 25,25-1,-25-24,24 25,-24 0,25-25,0 25,-25-25,25 25,0-25,-1 24,1-24,0 25,-25-25,25 25,0-25,-1 25,1-25,0 25,0-25,0 24,-1-24,1 0,0 25,0-25,0 0,-1 0,1 25,0-25,0 0,0 0,-1 0,1 0,25 0,-25 0,0 0,-1 0,1 0,0-25,0 25,0 0,24 0,-24-25,0 25,0 0,-1-24,1 24,0-25,0 25,0-25,-1 25,1-25,0 0,0 25,24-24,-24-1,0 25,0-25,0 0,-1 0,1 1,0-1,0 25,-25-25,25 0,-1 0,1 1,0-1,-25 0,25 0,-25 0,25 1,-25-1,0 0,0-25,0 26,0-1,0 0,0 0,-25-24,25 24,-25 0,0-25,0 26,1-1,-1 0,-25 0,25 0,-24 0,24 1,-25 24,1-25,-1 25,1-25,-1 25,0 0,1-25,-1 25,1 0,-26 0,26 25,-1-25,-25 25,26-25,-1 25,-24-1,24 1,1 0</inkml:trace>
  <inkml:trace contextRef="#ctx0" brushRef="#br0" timeOffset="6486.371">6375 16024,'-25'-25,"-24"25,24 0,-25 0,26 0,-26-25,0 25,25 0,-24 0,24 0,-25 0,1 0,24 25,-25-25,1 0,-1 25,25-25,-24 25,-1-25,1 24,24-24,-25 25,25-25,-24 25,24-25,0 25,0 0,-24-25,24 24,0 1,25 0,-25 0,1 0,-1-1,25 1,-25 0,0 0,25 0,0 24,-25-24,25 0,0 25,0-26,0 26,0-25,0 24,25-24,-25 25,25-25,-25 24,25-24,-25 25,25-26,-1 26,1-25,0 24,0-24,0 25,-1-25,1-1,0 26,0-25,24 0,-24 24,0-24,25 0,-26 0,26-1,-25 1,24 0,-24-25,25 25,-25-25,24 25,1-25,-1 0,1 0,0 0,-1 0,1-25,0 25,-1-25,1 0,-1 0,1 1,0-26,-1 25,1-24,-1 24,1-25,-25 1,24-1,-24 0,25 26,-25-26,-1 0,1 1,0-1,-25 1,25-1,-25 0,0 1,0-1,0 1,-25-1,0 0,0 1,1-1,-1 0,-25 1,1-1,-1 25,-24-24,24 24,-24-25,-1 26,1-1,-1 25,26-25,-26 25,1 0,24 0,-24 0,-1 25,26-25,-26 25,1 24,0-24,-1 25,1-26,-1 51</inkml:trace>
  <inkml:trace contextRef="#ctx0" brushRef="#br0" timeOffset="9542.5458">11535 6648,'0'0,"0"-25,0 25,0 0,0-25,0 25,-25 0,25 0,0 0,0 0,0 0,0 0,0 0,0 25,0-25,0 25,0-1,25 1,-25 0,0 25,0-26,0 1,0 0,0 25,0-25,0-1,0 1,0 0,0-25,0 25,0-25,0 25,0-25,0 0,0 0,0 0,0 0,0 0,0 0,0-25,0 25,0-25,0 0,-25 0,25 1,0-1,-25-25,25 25,0 0,0-24,-25 24,25 0,0-24,0 24,0 0,0 25,0-25,0 0,25 25,-25 0,0 0,25 0,0 0,-25 0,24 25,1-25,0 25,0-25,0 25,-25 0,24-25,1 24,0-24,0 25,-25 0,25-25,-1 25,-24-25</inkml:trace>
  <inkml:trace contextRef="#ctx0" brushRef="#br0" timeOffset="9902.5664">11931 6722,'0'0,"0"0,0-25,0 25,0 0,0 0,0-25,0 25,0 0,0 0,0 0,0 0,0 0,-24 0,24 0,0 0,0 25,0-25,-25 25,25-25,-25 25,25-25,-25 25,25-1,0-24,-25 25,25-25,0 25,0-25,0 0,0 0,0 0,0 0,0 0,0 0,0 0,0 0,0 0,0-25,0 25,0-25,0 25,0-24,0-1,25 0,-25 25,25-25,-25 0,25 1,-25 24,25-25,-25 25,24 0,1 0,-25 0,25 0,-25 0,0 0,25 25,-25-25,0 24,25 1,-25 0,0 0,0 0,0-1,0 1,0 0,0 0,0 0,0 24,0-24,0 0,0 0,0 24,0-24</inkml:trace>
  <inkml:trace contextRef="#ctx0" brushRef="#br0" timeOffset="10646.609">12303 6945,'25'-24,"-25"-1,0 25,25-25,-25 0,0 25,0-25,0 25,0-25,0 25,0-24,0 24,-25 0,25-25,0 25,-25 0,25 0,-24 0,-1 0,25 0,-25 0,0 0,25 25,-25-25,25 24,-24-24,-1 25,25 0,-25 0,25-25,0 25,0 0,0-1,0 1,0-25,0 25,0 0,0-25,0 25,25-25,-25 0,25 0,-25 24,24-24,-24 0,25 0,-25-24,25 24,-25 0,25-25,-25 25,0 0,25-25,-25 25,0-25,24 25,-24-25,0 1,0 24,0-25,0 25,0-25,0 25,0 0,0-25,0 25,0 0,0 0,0 0,0 25,0-25,0 25,0-25,0 25,0-25,0 24,0 1,0-25,0 25,0 0,0-25,0 25,25-25,-25 0,0 0,25 0,-25 24,25-24,-25 0,25-24,-25 24,24 0,-24 0,25-25,-25 25,25-25,-25 25,0-25,25 25,-25-25,0 1,0 24,0-25,0 0,0 25,25-25,-25 25,0-25,0 25,0 0,0 0,0 0,0 0,0 25,25-25,-25 0,0 25,0-25,0 25,0 0,0-25,0 24,0-24,0 25,0 0,0-25,0 0,0 25,0-25,0 0,0 0,0 0,0 0,0 0,24 0,-24 0,0-25,0 25,25 0,-25-25,0 0,25 25,-25-24,25 24,-25-25,25 25,-25 0,24-25,-24 25,25 0,-25 0,25 0,-25 25,25-25,-25 25,0-25,0 24,0 1,25-25,-25 25,0 0,0 0,0-25</inkml:trace>
  <inkml:trace contextRef="#ctx0" brushRef="#br0" timeOffset="11006.6296">12874 6846,'0'0,"0"-25,25 25,-25-25,0 25,0 0,0 0,0 0,0 25,0-25,0 0,0 25,25 0,-25-25,0 25,0 0,0-25,24 24,-24-24,0 25,0-25,25 25,-25-25,0 0,25 0,-25 0,0 0,25 0,-25 0,25 0,-25 0,0-25,24 25,-24 0,0-25,0 25,25-24,-25 24,0-25,0 0,0 25,0-25,0 0,0 25,0 0,0-25,0 25,0 0,0 0,0 25,0-25,0 25,0 0,0 0,0 0,0 24,0-24,0 0,0 24,0-24,0 0,0 0,0 0,0-1,0 1</inkml:trace>
  <inkml:trace contextRef="#ctx0" brushRef="#br0" timeOffset="12477.7137">13717 6747,'0'-25,"0"25,0-25,25 25,-25-25,0 1,0 24,0 0,0-25,0 25,0 0,0 0,0 0,0 0,0 0,0 25,0-25,0 24,0 1,0-25,0 25,-25 25,25-26,0 1,0 0,-24 0,24 0,0 0,-25-25,25 24,0 1,0-25,0 0,0 0,0 0,0 0,0 0,0 0,0 0,0-25,0 25,0-24,0-1,25 0,-25 0,0 0,24 0,-24-24,25 24,-25-25,25 26,-25-26,25 25,0-24,-25 24,24 0,1 0,-25 25,25 0,-25 0,25 0,-25 0,25 25,-25-25,24 25,-24 0,25 24,-25-24,25 0,-25 24,0-24,0 25,25-25,-25-1,0 1,0 0,25 0,-25 0,0 0,0-1,0-24,24 25,-24-25,0 25,0-25,0 0,0 0,0 0,0 0</inkml:trace>
  <inkml:trace contextRef="#ctx0" brushRef="#br0" timeOffset="12638.7229">13891 6796,'-25'0,"25"0,-25 0,25 0,0 0,0 0,0 0,0 0,0-24,0 24,25 0,-25 0,25 0,-25 0,25 0,0 0,24-25,-24 25,25 0,-26-25,26 25,-25-25,24 25,1 0</inkml:trace>
  <inkml:trace contextRef="#ctx0" brushRef="#br0" timeOffset="12837.7343">14610 6524,'-24'0,"24"0,-25 0,25 0,0 24,-25-24,25 25,0-25,0 25,0 0,0-25,0 25,0-1,0 1,0 0,0 0,0-25,0 25,0-1,0-24,0 25,0-25,0 25,0-25,0 0,25 0,-25 25,0-25</inkml:trace>
  <inkml:trace contextRef="#ctx0" brushRef="#br0" timeOffset="13095.749">14486 6524,'0'0,"0"-25,0 25,0-25,25 25,-25 0,25-25,-25 25,25 0,0 0,-1 25,26-25,-25 0,0 25,24-25,-24 25,25-1,-26 1,26 0,-25 0,0-25,-1 25,-24-1,25 1,-25 0,0 0,0 0,0-1,-25 1,25 0,-24-25,-1 25,0 0,0-25,0 25,1-25,-1 24,0-24,0 0,0 0,1 0,-1 0</inkml:trace>
  <inkml:trace contextRef="#ctx0" brushRef="#br0" timeOffset="15169.8677">15751 6598,'0'0,"0"0,0 0,0 0,0 0,0 0,0 0,25 0,-25 0,25 0,0 0,0 0,-1-25,1 25,25 0,-25 0,-1 0,1 0,0 0,0 0</inkml:trace>
  <inkml:trace contextRef="#ctx0" brushRef="#br0" timeOffset="15349.878">15851 6747,'0'0,"-25"25,25-25,0 0,0 0,-25 0,25 0,0 0,0 0,0 0,0 0,25 0,0 0,-25 0,24 0,1 0,0 0,0 0,0 0,24 0,-24 0,25 0,-26 0</inkml:trace>
  <inkml:trace contextRef="#ctx0" brushRef="#br0" timeOffset="18262.0445">13296 6573,'0'-25,"0"25,0-24,0 24,0-25,0 25,0-25,0 25,0-25,-25 0,25 25,0-24,-25 24,25 0,0 0,0-25,0 25,-25 0,25 0,0 25,0-25,-25 0,25 24,0-24,0 25,0-25,0 25,0 0,0-25,0 25,0-1,0-24,25 0,-25 25,0-25,25 0,-25 0,0 0,0 0,25 0,-25 0,0 0,25 0,-25-25,0 25,0-24,24 24,-24-25,0 25,0-25,25 0,-25 0,0 1,0-1,25 0,-25 25,0-50,0 26,0-1,0 0,0 0,0 0,-25 1,25 24,0-25,0 25,0 0,0 0,0 0,0 0,0 0,0 25,0-1,0 1,25 0,0 0,-25 0,25 24,-25-24,24 25,-24-26,0 1,0 25,25-25</inkml:trace>
  <inkml:trace contextRef="#ctx0" brushRef="#br0" timeOffset="25292.4467">6202 4986,'0'0,"0"0,0 0,0 0,0 0,0 0,0 0,0 0,0 0,0 0,0 0,0 0,0 0,0 0,0 0,0 0,0 0,0 0,0 0,0 0,0 0,0 0,0 0,0 0,0 0,0 0,0 25</inkml:trace>
  <inkml:trace contextRef="#ctx0" brushRef="#br0" timeOffset="27060.5478">6524 8607,'0'0,"0"0,0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30354.7362">16818 6524,'0'0,"0"0,0 0,0 0,0 0,0 0,0 0,0 0,0 0,0 0,0 0,0 24,0-24,0 0,-25 0,25 0,0 0,0 0,-25 0,25 0,0 0,0 0,-24 0,24 0,-25 0,25 0,0 0,-25 0,25 0,0-24,0 24,0 0,-25 0,25 0,0-25,0 25,0 0,0-25,0 25,0 0,0-25,0 25,0 0,0 0,25-25,-25 25,25 0,-25-24,25 24,-25 0,24 0,-24-25,25 25,0 0,-25 0,25 0,-25 0,25 25,-25-25,24 0,1 24,-25 1,0-25,25 25,-25 0,0 0,0-1,0 1,0 0,0 25,0-26,-25 1,25 0,-25 25,25-26,-24 1,-1 25,0-25,0 0,0-1,25 1,-24 0,-1 0,0-25,25 25,-25-25,25 0,-25 0,25 0,-25 0,25-25,-24 25,24-25,0 0,-25 0,25 25,0-24,0-1,-25 0,25 25,0-25,0 0,0 25,25-25,-25 25,25 0,-25 0,24 0,1 0,-25 0,25 0,0 0,0 0,-25 0,25 25,-1-25,1 25,-25-25,25 0,0 25,-25-25,25 25,-25-25,24 25,-24-25,25 0,-25 0,0 24</inkml:trace>
  <inkml:trace contextRef="#ctx0" brushRef="#br0" timeOffset="30757.7593">17190 6623,'0'0,"0"25,0-25,0 0,0 0,0 0,0 0,25 0,-25 0,0 0,25 0,-25 0,0 0,24 0,-24 0,25-25,-25 25,0-25,25 25,-25-25,25 25,-25-25,0 25,25-24,-25 24,0-25,0 25,0-25,0 25,0 0,0-25,0 25,0 0,0 0,0 0,0 0,0 0,0 0,0 25,0-25,0 25,0-25,0 25,0-1,0 1,0 0,0 0,-25 24,25-24,0 0,0 25,0-26,0 1,0 0,0 0,0 0,0 24,0-49,0 25,0 0,0 0,0-25,0 25,0-25,0 0</inkml:trace>
  <inkml:trace contextRef="#ctx0" brushRef="#br0" timeOffset="30961.7709">17140 7045,'-24'24,"24"-24,0 0,0 0,0 0,0 0,0 0,0 0,24 25,-24-25,25 0,-25 0,25 0,-25 0,25 0,0 0,-1 0,1-25,0 25,0 0,-25 0,25-24,-1 24,1 0,0-25,0 25</inkml:trace>
  <inkml:trace contextRef="#ctx0" brushRef="#br0" timeOffset="31405.7963">17761 6648,'0'-25,"0"25,0-25,0 25,0-25,0 25,-25 0,25-25,0 25,0 0,0 0,0 0,-25 0,25 0,0 0,-25 25,25-25,-25 25,25-25,0 25,-25 0,25-1,-24 1,24 0,0 0,0 0,0-1,0 1,0 0,0 0,0 0,0 0,24-1,-24-24,25 25,-25-25,25 25,-25-25,25 0,-25 0,25 0,-25 0,25 0,-1 0,-24-25,25 25,-25-25,25 25,-25-24,25 24,-25-25,25 0,-25 25,24-25,-24 0,0 0,0 1,0 24,0-25,0 0,0 0,0 0,-24 1,24-1,-25 25,25-25,-25 25,0 0,0 0,25-25,-24 25,-1 0,0 0,0 25,25-25,-25 0</inkml:trace>
  <inkml:trace contextRef="#ctx0" brushRef="#br0" timeOffset="31773.8174">18232 6524,'25'0,"-25"0,0 0,0 0,0 0,-25 0,0 24,25-24,-25 0,0 25,25-25,-24 25,-1 0,25-25,-25 25,0-1,25 1,-25 0,25 0,0 0,0-25,0 24,0 1,0 0,0 0,0 0,25 0,-25-25,0 24,25-24,0 25,-25-25,25 25,-1-25,-24 0,25 0,0 0,0-25,0 25,-1 0,1-25,0 25,-25-24,25 24,0-25,-25 0,0 0,24 25,-24-25,0 0,0 1,0-1,0 0,-24 0,24 0,-25 1,0-1,0 0,0 0,1 0,-26 25</inkml:trace>
  <inkml:trace contextRef="#ctx0" brushRef="#br0" timeOffset="34157.9537">11783 7863,'0'0,"0"-25,0 25,0-25,0 1,0 24,0-25,-25 0,25 25,-25-25,0 25,25-25,-25 25,1 0,24 0,-25 0,0 0,25 0,-25 0,25 25,-25-25,25 25,-24-25,24 25,0 0,-25-25,25 24,0 1,0-25,0 25,0 0,25 0,-25-25,24 24,-24 1,25 0,0 0,0 0,0 0,-1-1,26 1,-25-25,0 25,-1 0,1 0,0-25,0 24,0 1,-1-25,-24 25,0-25,25 0,-25 25,0-25,0 0,0 25,0-25,0 0,-25 24,25-24,0 0,-24 0,-1 0,25 25,-25-25,0 0,0 0,-24 0,24-25,0 25,0 0,-24-24,24 24,-25 0,26-25,-1 25,0-25,0 25,25-25,-25 25,25 0,0-25,0 25,0 0,25 0,-25-24,25 24</inkml:trace>
  <inkml:trace contextRef="#ctx0" brushRef="#br0" timeOffset="34769.9887">12080 8086,'0'0,"0"0,0 0,0 0,0 0,0 0,-25 0,25 0,0 0,-24 0,24 0,0 0,-25 0,25 0,0 25,0-25,-25 0,25 25,0-25,-25 25,25-25,0 25,0-25,0 24,0-24,0 25,0-25,0 25,25-25,-25 0,0 25,25-25,-25 0,25 0,-25 0,24 0,-24 0,25 0,0-25,-25 25,25 0,0-25,-25 25,24-25,-24 25,25-24,-25 24,0-25,25 25,-25-25,0 25,0 0,0-25,0 25,0-25,0 25,0 0,0 0,0 0,0 0,0-24,0 24,25 0,-25 0,0 0,0 0,0 0,25 0,-25-25,24 25,-24 0,0 0,25 0,-25-25,25 25,-25-25,25 25,-25 0,25-25,-25 25,24-25,-24 1,25 24,-25-25,25 25,-25-25,0 0,0 25,25-25,-25 1,0 24,0-25,0 0,0 0,-25 25,25-25,-25 25,25-24,0 24,0 0,-25-25,25 25,0 0,-24 0,24 25,0-25,0 24,0-24,-25 25,25 0,0 0,0 0,0-1,0 26,0-25,0 24,0-24,0 25,0-25,0 24,0-24,25 0,-25 0,0 0,24-1,-24 1,25 0</inkml:trace>
  <inkml:trace contextRef="#ctx0" brushRef="#br0" timeOffset="35211.014">12924 8086,'24'0,"-24"-24,0 24,0-25,0 25,0-25,0 25,0-25,-24 25,24 0,-25-25,0 25,0 0,25 0,-25 25,1-25,-1 0,0 25,25-25,-25 25,0 0,25-1,-24-24,24 25,0 0,0 0,0 0,0-25,0 24,0 1,24-25,-24 0,25 25,-25-25,25 0,-25 0,25 0,0 0,-25 0,24 0,1-25,0 25,-25-25,25 1,0 24,-1-25,-24 0,25 0,0 0,-25-24,25 24,-25 0,25-25,-25 1,24 24,-24-25,25 1,-25-1,0 25,0-24,0 24,0-25,0 26,0-1,0 25,0-25,0 25,0 0,0 0,0 0,0 25,0-25,0 25,0-1,0 1,25 25,-25-25,25 24,-25 1,0-1,25 1,-25 0,24-1,-24 1,0 0,0-1,25 1,-25-25,0-1,0 26</inkml:trace>
  <inkml:trace contextRef="#ctx0" brushRef="#br0" timeOffset="35878.0521">13767 7863,'0'0,"0"-25,0 25,0 0,0-25,-25 25,25 0,0 0,0 0,-25 0,25 0,0 25,-24-25,24 25,0-25,-25 25,25 0,-25-1,25 1,-25 0,25 0,-25 0,25 0,0-25,0 24,-24-24,24 25,0-25,0 0,0 0,0 0,0 0,0-25,0 25,0 0,0-24,24-1,-24 0,0 0,25 0,-25 0,25-24,-25 24,25-25,-25 26,25-26,-25 25,24-24,1 24,-25 0,25 0,-25 25,25-25,-25 25,25 0,-25 0,24 25,-24-25,25 25,-25 0,25 24,-25-24,25 0,-25 25,25-1,-25-24,24 25,-24-26,0 26,25-25,-25 0,0 24,0-24,0 0,0-25,0 25,0-25,0 25,25-25,-25 0,0 24</inkml:trace>
  <inkml:trace contextRef="#ctx0" brushRef="#br0" timeOffset="36044.0616">13742 7962,'-25'0,"25"0,0 0,0 0,0 0,0 0,25 0,-25 0,25-25,0 25,-25 0,25 0,-1 0,1 0,0-24,25 24,-26 0</inkml:trace>
  <inkml:trace contextRef="#ctx0" brushRef="#br0" timeOffset="36250.0734">14412 7714,'0'0,"0"0,0 0,0 0,0 0,0 0,-25 25,25-25,0 25,-25-25,25 25,0-1,-25 1,25 0,0 0,0 24,-24-24,24 0,0 0,0 0,0 0,0-25,0 24,0-24,0 25,0-25,0 0,0 0,0 0,0 0,0 0</inkml:trace>
  <inkml:trace contextRef="#ctx0" brushRef="#br0" timeOffset="36511.0883">14238 7689,'0'-24,"0"-1,0 25,0 0,0-25,25 25,-25 0,25 0,0 0,-1 25,1-25,25 0,-25 25,-1-1,26 1,-25-25,0 50,24-25,-24-1,-25 1,25 0,0 25,-25-26,25 1,-25 25,0-25,0 0,-25-1,25 1,-25 25,0-50,25 25,-25-1,1 1,-1-25,0 25,0-25,0 0,0 0,25 0,-24 0,-1 0,0 0,-25-25</inkml:trace>
  <inkml:trace contextRef="#ctx0" brushRef="#br0" timeOffset="36706.0995">14834 7417,'0'0,"0"0,0 0,0 0,0 0,0 0,0 0,0 0,0 0,0 0,0 24,0-24,0 0,0 25,0-25,0 25,0 0</inkml:trace>
  <inkml:trace contextRef="#ctx0" brushRef="#br0" timeOffset="36986.1155">15082 7739,'0'0,"0"0,0-25,0 25,0 0,0 0,0 0,0 0,0 25,0-25,0 0,-25 25,25-25,0 25,0-1,-25 1,25 0,0 0,0 0,-25-1,25 26,0-25,-25 0,25 0,0-1,0 1,-24 0,24 0,0 0,0-1,-25-24,25 25,0-25,0 0</inkml:trace>
  <inkml:trace contextRef="#ctx0" brushRef="#br0" timeOffset="37386.1384">15379 7689,'25'0,"-25"0,0 0,0 0,0 0,0 0,0 0,0 0,0 0,0 0,0 0,0 25,-25-25,25 25,-25 0,25 0,-24-1,-1 1,25 0,-25 0,0 24,0-24,25 25,-24-25,24 24,-25-24,25 25,0-25,0-1,0 1,0 0,0-25,0 25,0-25,0 25,0-25,25 24,-25-24,24 0,-24 0,25 0,-25 0,25-24,-25 24,25 0,-25-25,25 25,-25 0,0-25,24 25,-24-25,0 0,0 25,0-24,0 24,0-25,0 0,-24 25,-1-25,25 25,-25 0,0-25,0 25,25 0,-24 0,-1 0,0 0,25 0,-25 0</inkml:trace>
  <inkml:trace contextRef="#ctx0" brushRef="#br0" timeOffset="37610.1512">16074 7863,'0'0,"0"0,0 25,0-25,0 0,0 0,0 0,0 0,0 0,0 0,0 0,25 0,-25 0,0 0,24 0,-24 0,25 0,-25 0,25 0</inkml:trace>
  <inkml:trace contextRef="#ctx0" brushRef="#br0" timeOffset="37758.1597">16024 8037,'-25'25,"25"-1,-24-24,24 0,0 25,0-25,0 0,0 0,0 0,0 0,24 25,-24-25,25 0,0 0,0 0,0 0,-1 0,26 0</inkml:trace>
  <inkml:trace contextRef="#ctx0" brushRef="#br0" timeOffset="42527.4324">16942 7739,'0'0,"0"-25,0 25,0 0,0-25,-25 25,25 0,0 0,0 0,0 0,0 0,0 0,0 0,0 0,0 0,0 25,0 0,0-25,0 25,0 24,0-24,0 25,0-25,0 24,-25 1,25-25,-24 24,24 1,-25-25,25 24,-25-24,25 0,0 0,-25 0,25-25,0 24,0-24,0 0,0 0</inkml:trace>
  <inkml:trace contextRef="#ctx0" brushRef="#br0" timeOffset="42941.4561">17388 7665,'25'0,"-25"0,25-25,-25 25,0 0,0 0,0 0,0 0,0 0,0 0,0 0,-25 0,25 25,0-25,-25 24,1-24,24 25,-25 0,0 0,0 0,25-1,-25 26,1-25,24 0,-25 24,0-24,25 25,0-25,0-1,0 1,0 0,0 0,0 0,0-1,25 1,-25-25,25 25,-25-25,24 0,1 25,-25-25,25 0,0 0,0 0,-1-25,1 25,-25 0,25-25,0 25,0 0,-1-25,-24 25,25-24,-25 24,0-25,0 25,0-25,0 25,0-25,-25 25,25-25,-24 25,-1 0,0-24,0 24,0 0,1 0,-1 0,0 0,0 0,0 0,25 0,-24 0,24 0</inkml:trace>
  <inkml:trace contextRef="#ctx0" brushRef="#br0" timeOffset="43296.4764">17959 7665,'0'-25,"0"25,0 0,-25 0,25-25,-25 25,1 0,-1 0,0 0,25 25,-25-25,0 25,1-25,-1 24,25-24,-25 25,25-25,0 25,0 0,0 0,25-25,-25 24,25 1,-1 0,-24 0,25 0,0-25,0 24,0 1,-25 0,24 0,1 0,-25-25,25 25,-25-1,0-24,0 25,0-25,0 25,0-25,0 25,0-25,0 0,-25 25,25-25,-25 0,1 0,-1 24,25-24,-25 0,0-24,0 24,1 0,24-25,-25 0,0 25,25-25</inkml:trace>
  <inkml:trace contextRef="#ctx0" brushRef="#br0" timeOffset="43667.4977">17934 7714,'25'-25,"0"25,0 0,-1-24,1 24,0-25,0 25,0 0,-1 0,1 0,0-25,0 25,-25 0,25 25,-25-25,0 0,24 25,-24-25,0 24,0 1,0 0,0 0,0 0,0-1,0 1,0 0,0 0,0 0,0-1,0 1,0 0,0 0,25 0,-25 0,0-25,0 24,0 1,0-25,25 0,-25 25,0-25,25 0,-25 25,0-25,25 0,-25 0,0 0,24-25,-24 25,25 0,-25-25,25 25,-25-25,25 25,0-24,-25-1,24 25,1-25,-25 0,25 0,-25 0,0-24,25 24,-25 0,0 0,0-24,-25 24,0 0,0 0,1 1,-26-1,0 25,1-25,-1 25,-24 0</inkml:trace>
  <inkml:trace contextRef="#ctx0" brushRef="#br0" timeOffset="44800.5625">11882 9203,'0'-25,"0"25,0 0,0 0,0-25,0 25,0 0,0 0,0 0,0 0,0 25,0-25,0 25,-25-1,25 1,0 0,0 0,-25 24,25-24,0 25,0-1,0-24,0 25,25-25,-25-1,25 1,-25 0,25 0,-25-25,24 25,-24-25,25 0,0 0,-25 0,25 0,-25 0,25-25,-1 25,-24-25,25 25,0-25,-25 0,25 1,0-1,-25 0,24 0,1 0,-25 1,25-26,-25 25,25 0,-25-24,0 24,0 0,0 0,0 1,0-1,0 0,-25 0,25 25,0-25</inkml:trace>
  <inkml:trace contextRef="#ctx0" brushRef="#br0" timeOffset="45456.6">12601 9376,'0'0,"0"25,25-25,-25 0,0 25,0-25,0 0,0 25,0-1,0 1,0-25,0 25,0 0,0 0,0-1,0 1,0-25,-25 25,25 0,0-25,0 25,0-25,0 0,0 0,0 24,0-24,0 0,0 0,0-24,0 24,0 0,0-25,25 25,-25-25,0 0,25 0,-25 1,25-1,-1 0,-24 0,25 0,-25 1,25-1,-25 25,25-25,-25 25,25 0,-25 0,0 0,0 0,0 25,0-25,0 25,0-1,0-24,0 25,0 0,0 0,0 0,0-1,0 1,0-25,0 25,24-25,-24 0,0 25,25-25,-25 0,25 0,-25 0,0 0,25 0,-25-25,25 25,-25-25,24 25,1-25,-25 1,25 24,-25-25,25 0,-25 0,25 0,-25 1,0-1,24 0,-24 0,0 0,0 1,0-1,0 25,0 0,0-25,0 25,0 0,0 0,0 0,0 25,0-25,0 25,0-25,0 24,0 1,0 0,0 0,25-25,-25 25,25-1,-25 1,0-25,0 25,0 0,0-25,0 25,0-25,0 24,0-24,0 25,0-25,0 0,0 25,0-25,-25 0,25 0,0 0,-25 0,1 0,24 0,-25 0,0 0,25 0,-25 0,0 0,25-25,-24 25</inkml:trace>
  <inkml:trace contextRef="#ctx0" brushRef="#br0" timeOffset="46087.6361">13420 9475,'24'-24,"1"24,0 0,0-25,0 25,-25 0,25-25,-25 25,0 0,0 0,0 0,0 0,-25 0,0 0,25 0,-25 25,0-25,0 25,1-25,-1 24,0 1,25-25,-25 25,25 0,-25 0,25-1,0-24,0 25,0-25,0 25,0 0,0-25,0 0,0 25,25-25,-25 0,25 0,-25 0,25 0,0 0,-25 0,24 0,1-25,-25 25,25 0,0-25,-25 25,25-25,-25 0,25 1,-25 24,0-25,0 0,0 0,0 25,0-25,0 1,0 24,0-25,0 25,0 0,0 0,0 0,0 0,0 0,0 0,0 0,0 0,24 0,-24 0,0 0,25 0,-25 0,25 0,-25 0,25-25,-25 25,25 0,-25-25,24 25,1-25,-25 25,25-24,0-1,0 25,-25-25,24 0,1 0,0 1,-25-1,25 0,-25 25,25-25,-25 0,0 1,0-1,0 0,0 0,0 0,-25 0,25 25,-25-24,25 24,0-25,-25 25,25 0,0 0,-25 25,25-25,0 24,-24-24,24 25,0 0,0 0,-25 0,25 24,0-24,0 25,0-25,0 24,0-24,0 25,0-26,0 26,0-25,0 0,0-1,25 26,-25-50,24 25,1 0</inkml:trace>
  <inkml:trace contextRef="#ctx0" brushRef="#br0" timeOffset="46511.6603">14313 9525,'0'0,"0"0,0-25,0 25,0-25,0 1,0 24,-25-25,0 0,0 25,0-25,1 25,-1-25,0 25,0 0,0 0,25 0,-24 25,-1-25,0 0,25 25,-25 0,25-25,0 25,0-25,0 24,0 1,0-25,0 25,0-25,25 0,-25 25,25-25,-25 0,25 0,-1 25,-24-25,25 0,0-25,-25 25,25 0,0-25,-1 25,1-25,-25 0,25 25,0-24,0-26,-1 25,-24 0,25 1,0-26,-25 25,25-24,-25 24,25-25,-25 1,0-1,0 0,0 25,0-24,0-1,0 25,0-24,0 24,0 0,0 25,0 0,0 0,0 0,0 25,0 0,0 24,0-24,0 25,0-1,0 26,0-25,0-1,0 26,0-26,0 1,24-1,-24 1,0 0,25-26,-25 1,0 0,25 0</inkml:trace>
  <inkml:trace contextRef="#ctx0" brushRef="#br0" timeOffset="46767.675">15330 9103,'0'25,"0"-25,0 0,0 0,0 0,24 0,-24 0,25 0,-25 0,25 0,0 0,-25 0,25 0,-1 0,-24 0,25 0,-25 0</inkml:trace>
  <inkml:trace contextRef="#ctx0" brushRef="#br0" timeOffset="46927.6841">15280 9302,'-25'25,"25"-25,-25 24,25-24,-24 0,24 0,0 25,0-25,0 0,0 0,24 0,1 0,-25 0,25 0,0 0,0 0,24 0,-24 0,25 0,-26-25</inkml:trace>
  <inkml:trace contextRef="#ctx0" brushRef="#br0" timeOffset="48379.7672">16421 8954,'-25'-24,"0"24,1 0,24 0,-25 0,25 0,0 0,-25-25,25 25,0 0,0 0,0 0,0 0,0 0,0 0,25 0,-25 0,25 0,-1 0,1 0,0-25,0 25,0 0,24 0,1 0,-1 0,1 0,25 0,-1-25,0 25,1 0,24 0,-25 0,26-25,-1 25,0 0,0 0,25-24,-24 24,24 0,-25 0,25-25,-25 25,0 0,25 0,-25 0,1-25,-1 25,-25 0,26 0,-26 0,0-25,1 25,-26 0,26 0,-26 0,1 0,-25 0,24 0,-24 0,0 0,-25 0,25 0,-25 0,0 0,0 0,0 0,0 0,0 0,0 0,0 0,0 0,0-25,0 25,0 0,0 0,0 0</inkml:trace>
  <inkml:trace contextRef="#ctx0" brushRef="#br0" timeOffset="49445.8282">18629 9277,'0'0,"0"0,-25 0,25-25,0 25,-25 0,25 0,-25 25,25-25,-25 0,1 25,24-25,-25 25,0-1,25 1,-25 25,25-25,-25-1,25 26,0-25,0 0,0-1,0 26,0-25,25 0,-25-25,25 24,0 1,-25-25,25 25,-1-25,1 0,0 0,0 0,-25 0,25 0,-1 0,1-25,0 25,0-25,0 25,-25-24,24-1,1 0,0 0,-25 0,25 1,0-1,-25-25,0 25,25 1,-25-26,0 25,0-24,-25 24,0 0,25 0,-25 0,0 1,0-1,1 25,-26 0,25 0</inkml:trace>
  <inkml:trace contextRef="#ctx0" brushRef="#br0" timeOffset="50185.8705">18058 9153,'0'0,"-25"-25,25 25,-24 0,24 0,-25 25,0-25,25 0,-25 25,0-25,1 25,24-1,-25-24,0 25,25 0,0 0,0 0,0-1,0 1,25 0,-25 0,25 0,-1-1,1 1,0 0,0 0,0-25,-25 25,24-1,1-24,-25 25,25 0,-25-25,0 25,0-25,0 0,0 25,0-25,0 0,0 24,0-24,0 0,-25 0,25 0,-25 0,1 0,24 0,-25 0,0 0,0 0,25-24</inkml:trace>
  <inkml:trace contextRef="#ctx0" brushRef="#br0" timeOffset="50357.8803">17860 9203,'25'-25,"-1"25,-24 0,25-25,-25 25,25-25,0 25,0-25,-1 25,1-24,0 24,0 0,0-25,-1 25,1 0,0-25,0 25</inkml:trace>
  <inkml:trace contextRef="#ctx0" brushRef="#br0" timeOffset="51865.9666">17512 9054,'0'0,"0"0,0 0,25 0,-25 0,0 0,0 0,0 0,0 25,-25-25,25 24,-24-24,24 25,-25 0,0 25,25-26,-25 1,0 25,25-25,-24 24,24-24,-25 25,25-26,0 1,0 0,0 0,0-25,0 25,25-1,-25-24,24 0,-24 0,25 0,0 0,0 0,0 0,-1 0,1 0,0-24,0 24,0-25,-1 25,1-25,0 25,0-25,-25 0,25 25,-25-24,25-1,-25 25,0-25,0 0,0 25,0-25,0 1,0 24,0-25,-25 25,25 0,-25 0,25 0,-25 0,25 0,-25 0,25 25,-25-1,25 1,0 0,-24 0,24 0,-25 24,25-24,0 25,0-26,0 26,0-25,0 0,0 24,0-24</inkml:trace>
  <inkml:trace contextRef="#ctx0" brushRef="#br0" timeOffset="52229.9874">17066 10120,'-25'0,"0"0,25 25,-24-25,24 0,0 0,0 0,0 0,0 0,0 0,24 0,-24 0,25 0,0 0,25 0,-26-25,26 25,24 0,-24 0,24-24,1 24,-1 0,25-25,-24 25,24-25,0 25,1-25,-26 25,25 0,0-25,-24 25,24-25,-25 25,1 0,-1-24,-24 24,24 0,-24 0,-25-25,24 25,-24 0,0 0,-25 0,25 0,-25 0,0 0</inkml:trace>
  <inkml:trace contextRef="#ctx0" brushRef="#br0" timeOffset="54432.1134">11286 769,'0'-25,"0"25,0 0,0 0,-24 0,24 0,0 0,0 0,-25 0,25 0,0 0,-25 0,25 0,-25 25,25-25,-25 25,25 0,-24-1,-1 1,0 25,25-1,-25 1,25 0,-25-1,25 26,-24-26,24 26,0-1,0 0,24 1,-24-1,25-24,0 24,0-24,24 0,-24-1,25-24,-1 0,26 24,-25-24,24-25</inkml:trace>
  <inkml:trace contextRef="#ctx0" brushRef="#br0" timeOffset="55292.1625">23490 769,'0'0,"0"0,0 0,0 0,0 0,0 0,0 0,0 0,0 0,0 0,0 0,0 0,0 0,0 0,0 25,0-25,25 25,0-1,-25 1,25 0,0 0,-1 24,-24-24,25 25,0-1,-25 1,0 0,0-1,0 1,-25-1,0 26,-24-26,-1 1,1 24</inkml:trace>
  <inkml:trace contextRef="#ctx0" brushRef="#br0" timeOffset="58292.3341">18480 2679,'49'0,"-24"0,25 0,-1 0,1 0,0 0,-1 25,26-25,-1 0,1 0,-1 0,0 0,1 0,-1 0,1 0,-1 0,0 0,-24 0,24 0,1 0,-1 0</inkml:trace>
  <inkml:trace contextRef="#ctx0" brushRef="#br0" timeOffset="61831.5366">9773 13469,'-24'-25,"-1"25,25-25,-25 25,0 0,0-24,1 24,-1 0,0-25,0 25,0-25,1 25,-1 0,0 0,0-25,-24 25,24 0,0 0,0 0,0 0,0 0,-24 25,24-25,0 0,0 0,1 0,-1 0,0 25,0-25,0 0,-24 0,24 0,0 25,0-25,1 0,-1 0,0 0,0 24,0-24,1 0,-1 0,0 0,25 0,-25 0,0 0,25 25,-24-25,24 0,-25 0,25 0,-25 25,25-25,-25 0,25 0,-25 25,25-25,-24 0,24 25,-25-25,25 24,-25-24,25 25,-25-25,25 25,-25-25,1 25,24 0,-25-1,25-24,-25 25,0 0,25 0,-25-25,25 25,-24-1,24 1,0-25,0 25,-25 0,25 0,0-1,0-24,0 25,0 0,25 0,-25 0,0-1,24 26,-24-25,25 0,0-1,-25 1,25 25,0-25,-25-1,24 1,1 0,0 0,0 25,0-26,-1 1,1 0,0-25,0 25,0 0,-1-1,1 1,0-25,0 25,0 0,-1-25,1 25,0-25,0 24,0-24,-1 0,1 25,0-25,0 0,24 0,-24 0,0 25,0-25,0 0,24 0,-24 0,0 0,0-25,-1 25,1 0,25 0,-25-25,0 25,-1-24,1 24,0-25,25 0,-26 25,1-25,0 0,25 1,-26-1,1 25,25-25,-25 0,-1 0,26 1,-25-1,0 0,24 0,-24 0,0 0,0 1,-1-1,1-25,0 25,0 1,0-1,-25 0,24 0,1-24,-25 24,25 0,-25 0,25 0,-25 1,25-1,-25 0,0 0,0 0,0 1,0-1,0 0,0 0,0 25,0-25,0 1,-25-1,25 0,0 0,-25 0,25 1,-25-1,0 25,25-25,-24 0,-1 0,0 25,0-24,0-1,1 25,-1-25,0 0,0 25,-24-25,24 25,0-24,-25 24,26 0,-26-25,0 25,26 0,-26 0,25 0,-24 0,-1 0,0 25,26-25,-26 0,0 24,1 1,-1-25,0 25</inkml:trace>
  <inkml:trace contextRef="#ctx0" brushRef="#br0" timeOffset="63195.6146">9525 16197,'0'0,"0"0,0-24,-24 24,24 0,0 0,0-25,-25 25,25 0,0-25,0 25,-25 0,25 0,0-25,-25 25,25 0,-25-25,25 25,-24 0,-1 0,25 0,-25-24,0 24,0 0,-24 0,24 0,0 0,-25 0,26 0,-26 24,25-24,-24 0,-1 25,25-25,-24 25,-1 0,25-25,-24 25,-1-1,25-24,-24 25,24 0,0 0,-25 0,26-1,-1 1,-25 0,25 0,1 25,-1-26,0 1,0 0,0 0,1 24,24-24,-25 0,0 0,25 0,0-1,0 26,0-25,0 0,0-1,0 26,25-25,-25 24,25-24,-1 25,-24-25,25 24,0 1,0-25,24 24,-24 1,0-1,0-24,24 25,-24-1,0-24,25 25,-26-25,26 0,0-1,-26 1,26-25,0 25,-1-25,1 0,-1 0,1 0,0 0,-1 0,26-25,-26 25,1-25,0 1,24-1,-24 0,-1 0,1-25,24 26,-24-1,-1-25,-24 25,25-24,-1-1,-24 25,0-24,0-1,0 25,-1-24,1 24,-25-25,25 1,-25-1,0 1,0 24,0-25,0 1,-25-26,25 26,-25-1,1 0,-1 1,0-1,-25 0,26 1,-26-1,0 25,1 1,-1-26,1 25,-1 0,0 25,1-24,-1 24,1 0,-26 0,25 0,-24 0,0 24,-1 1,26 0,-26 0,1 24,-1-24,-24 25</inkml:trace>
  <inkml:trace contextRef="#ctx0" brushRef="#br0" timeOffset="64575.6935">12179 11658,'25'-25,"-25"25,0-24,0-1,0 25,0-25,0 25,0-25,0 25,0-25,0 25,0-24,-25 24,25 0,-24-25,24 25,-25 0,25 0,-25 25,0-25,0 0,25 24,-24 1,-1 0,25 0,-25 0,0-1,25 1,-25 25,25-25,0 24,0-24,0 25,0-26,0 1,25 25,0-25,-25-1,25 1,0 0,-1 0,26-25,-25 25,0-1,-1-24,1 25,0-25,-25 25,25-25,0 25,-25-25,24 25,-24-25,0 0,0 25,0-25,0 0,0 24,0-24,-24 25,24-25,-25 0,25 25,-25-25,0 25,0-25,1 25,-1-25,-25 24,25-24,1 0,-26 25,25-25,-24 0,24 0,0 0,0 0,0 0,1 0,-1 0,25 0,-25-25,25 25,0 0</inkml:trace>
  <inkml:trace contextRef="#ctx0" brushRef="#br0" timeOffset="65147.7262">12477 12005,'0'0,"0"0,-25 0,25 0,0 0,-25 25,1-25,24 0,-25 25,0-25,25 0,-25 25,25-25,-25 25,25-25,0 24,0-24,0 0,0 25,0-25,0 25,0-25,25 25,-25-25,25 0,-25 0,25 25,0-25,-25 0,24 0,1 0,-25 0,25 0,0-25,-25 25,25 0,0-25,-25 25,24 0,-24-25,25 25,-25 0,0-25,0 25,25 0,-25-24,0 24,0 0,0 0,0 0,0 0,0-25,0 25,0 0,25 0,-25 0,0 0,0 0,25 0,-25 0,0 0,24-25,-24 25,0 0,25 0,-25-25,25 25,-25 0,25-25,-25 25,0-24,25 24,-25-25,0 25,24-25,-24 0,0 25,0-25,25 1,-25-1,0 25,0-25,0 0,0 0,0 1,-25 24,25-25,0 0,-24 25,24 0,0-25,-25 25,25 0,0 25,0-25,-25 0,25 25,0 0,0-1,0 1,0 0,0 0,0 24,0-24,0 0,0 25,0-26,25 1,-25 0,25 0,-25 0,24-1,1 1,-25 0</inkml:trace>
  <inkml:trace contextRef="#ctx0" brushRef="#br0" timeOffset="65579.751">13320 12080,'0'0,"0"0,0-25,0 25,0-25,-24 25,-1-25,25 25,-25 0,0 0,0 0,1 0,-1 0,0 0,0 0,0 25,25-25,-24 25,24 0,-25-25,25 25,0-1,0 1,0-25,0 25,0-25,0 25,0-25,25 0,-25 0,24 25,-24-25,25 0,0 0,-25-25,25 25,0 0,-25-25,24 25,1-25,0 25,-25-25,25 1,-25-1,25 0,-25 0,24-24,-24 24,0-25,0 25,0-24,0-1,0 1,0-26,0 26,-24-1,24 0,-25 1,25-1,-25 25,25 1,-25 24,25-25,0 25,0 0,0 25,0-1,25 1,-25 0,25 25,-25-1,25 1,-1-1,1 26,-25-26,25 26,0-26,0 26,-25-26,24 1,1 0,0-1,-25-24,25 25,0-25</inkml:trace>
  <inkml:trace contextRef="#ctx0" brushRef="#br0" timeOffset="65940.7716">14189 11609,'0'-25,"0"0,0 0,0 25,0-25,0 1,0 24,-25-25,25 0,-25 25,25-25,-25 25,25 0,-25 0,1 0,24 0,-25 25,0 0,0 0,0-1,25 26,-24-25,-1 24,25 26,-25-26,25 1,0 24,0-24,0 0,25-1,-25 1,25-25,-25-1,24 1,1 0,0 0,0-25,0 25,-1-25,1 0,0 0</inkml:trace>
  <inkml:trace contextRef="#ctx0" brushRef="#br0" timeOffset="66543.8061">14412 11708,'-25'0,"25"25,-25-25,25 0,0 24,0-24,0 25,-25 0,25 0,0 24,0-24,0 0,0 0,0 24,0-24,0 0,25 0,-25-25,0 25,0-1,0-24,0 0,0 25,0-25,0 0,0 0,0 0,0 0,0-25,0 25,0 0,0-24,0-1,0 0,0 0,-25 0,25 1,0-1,0-25,0 1,0 24,0-25,0 1,0-1,0 25,0-24,25 24,-25 0,25 0,0 0,-25 1,25-1,-1 25,1-25,0 25,0 0,-25 0,25 0,0 25,-25-25,24 25,-24-25,0 24,0 1,0 0,0 0,0 0,0-1,0 1,-24 0,24 0,-25 0,25-1,-25 1,25 0,0-25,0 25,0-25,0 0,0 0,0 0,0 0,0 0,0 0,0 0,0 0,25 0,-25 0,25 0,-25 0,24 0,1 0,-25 0,25 0,0 25,-25-25,25 0,-25 0,24 24,-24-24,0 25,0-25,0 25,0 0,0-25,0 25,0-25,0 24,-24-24,24 25,-25-25,25 0,-25 25,0-25,25 0,-25 0,1 0,-1 0,25 0,-25 0,0-25,25 25,-25-25,0 25,25-24,-24 24</inkml:trace>
  <inkml:trace contextRef="#ctx0" brushRef="#br0" timeOffset="66732.8169">14858 11559,'50'-25,"-25"25,-25 0,25 0,-1 25,1-25,-25 0,0 25,25 0,-25-1,0 1,0 0,0 0,0 0,0-1,0 1,0 0,0 0,0 0,0-1,0-24,0 25,0-25,0 25,0-25</inkml:trace>
  <inkml:trace contextRef="#ctx0" brushRef="#br0" timeOffset="67023.8336">14858 11435,'0'-25,"0"25,0-25,0 25,25 0,-25-24,25 24,0 0,0 0,-1 0,1 0,0 0,25 24,-26-24,1 25,25-25,-25 25,24 0,-24 0,0-1,0 1,-1 0,-24 25,25-26,-25 1,0 0,0 0,0 24,0-24,0 0,-25 0,25 0,-24-1,-1 1,0-25,0 25,0 0,1-25,-1 25,0-25,0 0,0 0,1 0,-1-25</inkml:trace>
  <inkml:trace contextRef="#ctx0" brushRef="#br0" timeOffset="67307.8498">15156 11038,'25'0,"-25"-25,25 25,-25 0,24 0,1 0,0 0,25 0,-26 0,26 25,-25 0,24 0,1 24,0-24,-1 25,1-1,0 1,-26 0,26-1,-25 26,0-26,-1 26,1-26,-25 26,0-1,0 0,0 1,-25-1,1-24,-1 24,-25 1,25-1,-24-24,24-1,-25 26,1-26,24-24,-25 25</inkml:trace>
  <inkml:trace contextRef="#ctx0" brushRef="#br0" timeOffset="67597.8664">16644 11336,'-25'0,"25"0,0 0,0 0,0 0,0 0,25 0,-25 0,25 25,0-25,0 0,0 0,-1 0,1 0,0 0,0 0,0 0,-25 0,24 0,1 0</inkml:trace>
  <inkml:trace contextRef="#ctx0" brushRef="#br0" timeOffset="67751.8752">16595 11534,'-25'25,"0"-25,25 0,-25 25,25-25,0 0,0 0,0 0,25 0,-25 0,25 0,0 0,-1 0,1 0,0 0,0 0,25 0,-26 0,26 0</inkml:trace>
  <inkml:trace contextRef="#ctx0" brushRef="#br0" timeOffset="71569.0935">17686 10988,'0'-24,"0"24,0 0,0-25,0 25,0 0,-25 0,25 25,0-25,0 0,0 24,0 1,0 0,0 0,0 24,0-24,0 25,25-25,-25 24,0 1,0-25,0 24,0 1,0-25,0 24,0-24,-25 0,25 25,0-26,-25 1,25 0,0 0,0-25,0 0,0 25</inkml:trace>
  <inkml:trace contextRef="#ctx0" brushRef="#br0" timeOffset="72096.1237">18133 11212,'0'0,"0"0,-25-25,25 25,-25 0,25 0,-25 0,0 25,1-25,-1 25,0-1,0 1,25 0,-25 0,1 0,24-1,0 1,0 0,0 0,0 0,0-1,24 1,-24-25,25 25,-25-25,25 25,0-25,0 0,-25 25,24-25,1 0,0 0,0-25,-25 25,25 0,-1-25,-24 25,25-25,0 25,-25-25,25 1,-25 24,0-25,0 0,0 0,0 0,0 25,-25-24,25-1,-25 0,0 0,1 0,24 1,-25-1,0 0,0 25,0-25,25 0,-24 0,-1 25,25-24,-25-1,25 0,0 25,0-25,0 0,0 1,0-1,0 0,0 25,25-25,-25 0,25 1,-25 24,24-25,1 25,0-25,0 25,-25 0,25 0,-1 0,1 0,0 0,0 25,0-25,-25 25,24-1,1 1,-25 0,0 0,0 0,0 24,-25-24,25 25,-24-26,-1 26,25-25,-25 25,0-26,0 26,1-25,-1 0,25-1</inkml:trace>
  <inkml:trace contextRef="#ctx0" brushRef="#br0" timeOffset="72648.1552">18802 11063,'25'0,"-25"0,25-25,-25 25,0 0,0-25,-25 25,25 0,-25 0,0 0,1 0,-1 0,0 0,0 25,-24-25,24 25,0 0,0-1,0 1,1 0,-1 0,25 0,-25 0,25-1,0 1,0 0,0 0,0 0,0-25,25 24,0-24,-25 25,24-25,1 0,-25 0,25 0,0 0,0 0,-25-25,24 25,1 0,0-24,-25-1,25 25,0-25,-25 0,24 0,1 25,-25-24,25-1,-25 0,25 25,0-25,-25 0,25 25,-25 0,0 0,24 0,-24 0,25 0,-25 0,0 25,0 0,0-25,25 25,-25 0,0-1,0 1,0 0,25 0,-25 0,0-1,25 1,-25-25,24 25,-24-25,25 25,-25-25,25 0,-25 0,25 0,0 0,-25 0,24 0,1-25,-25 25,25-25,-25 25,25-25,-25 1,25 24,-25-25,0 0,0 0,0 0,-25 1,0-1,0 0,0 0,-24 0,-1 0,25 1,-24 24,-1 0,-24 0</inkml:trace>
  <inkml:trace contextRef="#ctx0" brushRef="#br0" timeOffset="75027.2913">13370 14883,'0'0,"-25"0,25 0,-25 0,25 25,0-25,0 0,0 0,0 0,0 0,0 0,25 0,-25 0,25 0,0 24,0-24,24 0,-24 0,25 0,-25 0,24 0,1 0,-1 0,26 0,-26 0,26 0,-1 0,1 0,-1-24,0 24,26 0,-26 0,25 0,-24 0,24-25,-25 25,26 0,-26-25,25 25,-24 0,-1-25,0 25,1 0,-1-25,-24 25,-1 0,1 0,-25-24,24 24,-24 0,0 0,-25 0,25 0,-25 0,0 0,0 0,0 0,0 0,0 0,0 0,0 0,0 0,0 0,0 0,0 0,0 0,0 0,0 0</inkml:trace>
  <inkml:trace contextRef="#ctx0" brushRef="#br0" timeOffset="78615.4966">17984 2009,'0'0,"0"-25,0 25,-25 0,25 0,-25-24,25 24,0 0,-25 0,25 0,0 0,-24 0,-1 24,25-24,-25 0,0 25,0-25,1 25,24 0,-25 0,0-1,0-24,25 25,0 0,-25 0,25 0,0-25,0 24,0-24,0 25,0-25,25 0,-25 25,25-25,-25 0,0 0,25 0,-25 0,25-25,-1 25,-24 0,25-25,-25 25,25 0,-25-24,25 24,-25-25,25 25,-25-25,0 25,0-25,0 25,0 0,0-25,0 25,-25 0,25 0,-25 0,25 0,-25 25,0-25,25 25,-24 0,-1 0,0-1,25 1,-25 0,25-25,0 25,0 0,0-25,0 24,0-24,0 25,25-25,-25 0,25 0,-25 0,25 0,-25 0,24 0,-24-25,25 25,-25 0,25 0,-25-24,0 24,25 0,-25 0,0-25,0 25</inkml:trace>
  <inkml:trace contextRef="#ctx0" brushRef="#br0" timeOffset="78996.5184">18455 1960,'25'-25,"-25"25,25-25,-25 25,0-25,0 0,0 25,0 0,0-24,0 24,0-25,0 25,0-25,-25 25,25 0,0 0,-25-25,25 25,-25 0,25 0,-25 0,25 0,-24 0,-1 25,0-25,0 0,25 25,-25-25,1 0,-1 25,0-25,0 24,0 1,25-25,-24 25,-1 0,25-25,0 25,-25-1,25 1,0 0,0 25,0-26,0 26,0 0,0-26,0 26,0 0,25-1,-25 1,0-1,25 1,-25-25,24 24,-24-24,25 0,0 0,0 0,0 0,-1-25,26 24,-25-24,24 0</inkml:trace>
  <inkml:trace contextRef="#ctx0" brushRef="#br0" timeOffset="79971.5741">17488 2580,'0'0,"0"0,0 0,0 24,0-24,0 0,24 25,-24-25,25 25,0 0,0 0,-25 0,25-1,-1 26,1-25,0 0,-25 24,25 1,-25-25,0 24,0 1,0-1,-25 1,0 0,-24-1,-1 1,0 24,1-24,-1-1,-24-24</inkml:trace>
  <inkml:trace contextRef="#ctx0" brushRef="#br0" timeOffset="81601.6674">13866 13915,'25'-24,"0"-1,0 25,-25 0,24-25,-24 25,0 0,0-25,0 25,0 0,0 0,0 0,0 25,0-25,0 25,-24-25,24 25,-25-1,25 1,-25 0,0 25,0-26,1 26,-1 0,0-1,0 1,0-25,1 24,-1-24,0 25,25-25,0-1,0 1,0-25,0 25,0-25,0 25,25-25,-25 0,25 0,-1 0,1 0,0 0,0 0,0-25,-1 25,1-25,25 25,-25-25,-1 1,1 24,0-25,0 0,0 25,-1-25,-24 0,25 25,-25-25,0 1,0 24,0-25,0 25,0 0,-25-25,25 25,0 0,-24 0,24 0,0 0,-25 0,25 0,0 0,0 25,0 0,0-25,0 24,0 1,0 0,0 25,0-25,0-1,0 1,-25 0,25 0,0 0,0-1,0 1,0 0,0-25,0 25</inkml:trace>
  <inkml:trace contextRef="#ctx0" brushRef="#br0" timeOffset="81897.6843">14461 14139,'0'-25,"25"25,-25 0,0-25,0 25,0 0,-25 25,25-25,0 25,-24-1,24-24,-25 25,25 0,0 0,0 0,0-1,0 1,0 0,0 0,0 0,25 0,-25-1,24 1,-24-25,25 25,0 0,-25-25,0 25,25-25,-25 24,0-24,25 25,-25-25,0 0,0 25,0-25,-25 0,25 0,0 25,-25-25,0 0,25 0</inkml:trace>
  <inkml:trace contextRef="#ctx0" brushRef="#br0" timeOffset="82241.704">14461 14163,'25'0,"0"-24,25-1,-25 25,24-25,-24 25,25-25,-1 25,-24 0,25 0,-26 25,1-25,0 25,0 0,0-1,-1 1,-24 0,0 25,0-26,0 26,0 0,0-25,-24 24,24-24,-25 25,25-26,0 1,0 0,0 0,0 0,0-25,0 24,25-24,-25 0,24 25,-24-25,25 0,-25-25,25 25,-25 0,25-24,0 24,-1-25,1 0,-25 25,25-25,0 0,-25 1,25-26,-25 25,0 0,0 1,0-26,0 25,-25 0,0 0,0 1,0-1,1 0,-1 0,-25 25,25 0,1 0,-26 0</inkml:trace>
  <inkml:trace contextRef="#ctx0" brushRef="#br0" timeOffset="82685.7294">13866 15379,'25'0,"-25"0,0 0,0 0,0-25,0 25,0 25,0-25,0 25,0-25,0 25,25-1,-25 1,0 25,0-25,0 24,0-24,0 25,0-26,0 26,0-25,0 0,0-1,0 1,0 0,0 0,0 0,0-25</inkml:trace>
  <inkml:trace contextRef="#ctx0" brushRef="#br0" timeOffset="83155.7562">14288 15429,'0'0,"0"0,0 0,0 24,0-24,0 0,0 25,0 0,0-25,0 25,25 0,-25-1,24 1,1 0,0 0,-25 0,25-1,0 1,-1 0,1 0,0-25,-25 25,25-1,-25-24,25 25,-25 0,0-25,0 25,0-25,0 25,0-1,-25-24,25 25,-25-25,0 0,0 25,1-25,-1 0,0-25,0 25,0 0,25-25,-24 25,-1-24,25-1,-25 25,25-25,0 0,0 25,0-25,0 1,25 24,-25-25,25 0,-1 0,-24 0,25 25,0-24,0-1,0 0,-1 0,1 0,0 1,-25-1,25 0,0 0,-25 0,25 25,-25-24,0-1,0 25,0-25,-25 0,25 25,-25 0,0-25,0 25,0 0,1 0,-1 0,-25 0,25 0,1 25,-1-25,0 25,0 0,0-25,1 25</inkml:trace>
  <inkml:trace contextRef="#ctx0" brushRef="#br0" timeOffset="83515.7768">14908 15379,'0'0,"0"0,0 0,0 0,-25 0,0 0,25 25,-24-25,-1 0,0 25,25-25,-25 24,0 1,1 0,24 0,-25 0,0-1,25 1,0 0,0 0,0 0,0-1,0 1,0 0,25-25,-25 25,25-25,-25 25,24-25,1 0,-25 0,25 0,0 0,0 0,-1-25,-24 25,25-25,0 0,0 25,0-25,-1 1,-24-1,25 0,-25 0,0 0,0 1,0 24,0-25,0 0,-25 0,25 25,-24-25,-1 1,0 24,0-25,0 25,1 0,-1-25,0 25</inkml:trace>
  <inkml:trace contextRef="#ctx0" brushRef="#br0" timeOffset="83861.7966">15206 15354,'24'0,"-24"0,0 0,0 0,0 0,-24 0,24 25,-25-25,25 25,-25-25,0 25,25-1,-25 1,1 0,24 0,-25 0,0-1,25 26,0-25,0 0,0-1,0 1,0-25,0 25,25-25,0 25,-25-25,24 0,1 0,0 0,0 0,0-25,-1 25,1-25,0 0,25 1,-26-1,1 0,0 0,0 0,0 1,-25-1,24 0,-24 0,0 0,0 1,0-1,0 25,-24-25,-1 0,0 0,0 25,0-25,-24 25,24 0,-25 0,26 0</inkml:trace>
  <inkml:trace contextRef="#ctx0" brushRef="#br0" timeOffset="84289.8211">15206 14287,'0'-24,"0"24,-25 0,25-25,0 0,-25 25,25 0,0-25,0 25,0 0,0 0,-25-25,25 25,0 0,0 0,0 0,0 25,0-25,0 0,0 25,0 0,25 0,-25-1,0 1,0 25,0-25,0 24,0 1,0 0,0-1,0 1,0-1</inkml:trace>
  <inkml:trace contextRef="#ctx0" brushRef="#br0" timeOffset="84781.8493">15404 15081,'0'0,"0"-25,0 25,0-24,0 24,0-25,0 25,0 0,0 0,0 0,0 0,-25 0,25 25,0-25,0 24,-25 1,25 0,0 25,-24-1,-1 1,25-1,-25 1,0 25,0-26,1 26,-1-26,-25 26,25-26,1 26</inkml:trace>
  <inkml:trace contextRef="#ctx0" brushRef="#br0" timeOffset="85569.8943">14734 14436,'0'0,"0"-24,0 24,0-25,0 25,0-25,-24 25,24 0,0-25,-25 25,25 0,-25 0,25 0,-25 0,0 25,1-25,-1 0,0 25,0 0,0-25,-24 24,-1 1,25 0,-24 0,-1 0,0 24,-24-24,24 0,1 0,-1-1,1 1,-1 0,0 0,1 0,-1-1,25 1,-24-25,24 25,0 0,0-25,1 0</inkml:trace>
  <inkml:trace contextRef="#ctx0" brushRef="#br0" timeOffset="85982.918">14982 15180,'0'-24,"0"24,25 0,-25 0,0 0,0 0,0 0,0 0,0 0,0 0,-25 0,25 24,-24-24,-1 0,0 25,0-25,0 25,-24 0,24 0,-25-1,1 1,-1 0,1 25,-26-25,25 24,-24-24,24 25,-24-26,0 26,-1 0,26-26,-26 26,1-25,24 0,-24 24,24-24,1 0,24 0,-25-25,25 24,1-24</inkml:trace>
  <inkml:trace contextRef="#ctx0" brushRef="#br0" timeOffset="86734.961">12502 13742,'0'0,"25"0,-25 0,25-25,-1 25,1 0,0-25,0 25,0-25,-1 25,1-24,0 24,0-25,0 25,-1 0,-24-25,25 25,0 0,-25-25,0 25</inkml:trace>
  <inkml:trace contextRef="#ctx0" brushRef="#br0" timeOffset="87181.9865">12576 13767,'0'24,"0"-24,0 0,-24 0,24 0,0 0,0 0,0 0,0 0,0 0,0 0,0 25,0-25,0 0,0 0,0 25,0-25,0 0,0 25,0-25,0 25,0-1,0-24,0 25,0-25,-25 25,25-25,0 25,0-25,0 25,0-25,0 0,0 0,0 0,0 0,0 0,0 0,0 0,0 0,0 0,0 0,0 0,0-25,0 25,0 0,0 0,0-25,25 25,-25 0,0-25,0 25,24 0,-24-25,25 25,-25 0,25 0,-25 0,25 0,0 0,-1 0,1 25,-25-25,25 25,0-25,0 25,-1 0,1-25,-25 24,25 1,-25 0,0 0,25 0,-25-1,0 1,0 0,-25 0,25-25,-25 25,0-1,25 1,-24-25,-1 25,-25 0,25-25,1 25,-1-25,-25 0,25 25,1-25,-1 0,-25 0,25 0</inkml:trace>
  <inkml:trace contextRef="#ctx0" brushRef="#br0" timeOffset="87910.0282">11783 15949,'0'0,"0"0,0-24,-25 24,25 0,0-25,0 25,25-25,-25 25,0-25,24 25,-24-25,25 25,-25 0,25-24,0 24,0 0,-1 0,1 0,0 0,0 24,0-24,-1 25,-24 0,25-25,0 25,-25 0,25-1,-25 1,0 25,0-25,0-1,0 1,-25 0,25 0,-25 0,25-1,-25 1,1 0,-1 0,25 0,-25-25,0 0,0 24,25-24,-24 0,-1 0,25 0,-25-24,0 24,25-25,-25 25,25-25,0 0,-24 25,24-25,0 25,0-24,24 24,-24 0,25 0,-25 0,25 0,0 0,0 0,-1 24,1-24,-25 0,25 25,0-25,0 0,-1 0,1 25,0-25,0 0,-25 0,25 0,-1 0,1 0</inkml:trace>
  <inkml:trace contextRef="#ctx0" brushRef="#br0" timeOffset="88230.0465">12427 15751,'0'0,"0"0,-24 0,24 0,0 0,-25 25,25-25,0 25,-25-25,25 24,0 1,0 0,0 0,0 0,0-1,0 1,0 25,25-25,-25-25,25 24,-25 1,24 0,1-25,-25 0,25 25,0-25,-25 0,25 0,0 0,-1-25,-24 25,25 0,0-25,0 25,-25-25,25 1,-1-1,-24 0,25 0,-25 0,0 1,0-1,0 0,0 0,0 0,-25 1,25-1,-24 25,-26-25,25 25,0 0,-24 0,24 0</inkml:trace>
  <inkml:trace contextRef="#ctx0" brushRef="#br0" timeOffset="93896.3706">16198 14511,'0'25,"0"-25,0 0,0 0,0 0,0 0,0 0,0 0,0-25,0 25,25 0,-1 0,-24 0,25 0,0-25,0 25,0 0,-25 0,24 0</inkml:trace>
  <inkml:trace contextRef="#ctx0" brushRef="#br0" timeOffset="94071.3806">16148 14784,'0'0,"0"24,0-24,0 0,0 0,0 0,0 0,25 0,-25 0,25 0,-25-24,25 24,-1 0,1 0,0 0,0 0,0-25,-1 25,1 0,0 0</inkml:trace>
  <inkml:trace contextRef="#ctx0" brushRef="#br0" timeOffset="94382.3984">17016 14238,'0'0,"0"0,0 0,25 0,-25-25,0 25,25 0,-25 0,25 0,0-25,-25 25,24 0,1 0,0 0,0-25,-25 25,25 0,-1 0,-24 0,0 0</inkml:trace>
  <inkml:trace contextRef="#ctx0" brushRef="#br0" timeOffset="94843.4247">16917 14263,'0'0,"0"24,-25-24,25 0,0 0,0 0,0 0,0 0,0 0,0 0,0 0,0 0,0 0,0 25,0-25,0 25,0-25,0 25,0 0,-24-25,24 25,0-1,0-24,-25 25,25-25,0 25,0-25,0 0,0 25,0-25,0 0,0 0,0 0,0 0,0 0,0 0,0 0,0 0,0 0,0 0,0 0,25-25,-25 25,24 0,-24 0,25 0,-25-25,25 25,0 0,-25 0,25 0,-1 0,1 0,0 0,0 0,0 0,-1 25,1-25,0 25,-25-25,25 25,0-1,-25-24,24 25,-24 0,25-25,-25 25,0 0,0-1,0-24,-25 25,25 0,0-25,-24 25,-1-25,25 25,-25-25,0 0,0 24,1-24,-1 0,0 0,0 0,0 0,25 0,-24 0,-1 0,0-24,0 24</inkml:trace>
  <inkml:trace contextRef="#ctx0" brushRef="#br0" timeOffset="95091.4389">17612 14287,'24'0,"-24"0,0 0,0 0,0 0,25 25,-25-25,0 25,25-25,-25 25,25-25,-25 25,25 0,0-1,-25-24,24 25,1 0,-25-25,25 25,0-25,-25 25,0-25,25 0,-25 0</inkml:trace>
  <inkml:trace contextRef="#ctx0" brushRef="#br0" timeOffset="95323.4522">17785 14263,'0'0,"0"0,0 0,0 0,0 24,-24-24,24 0,0 25,-25-25,25 25,-25 0,25 0,-25 0,0-1,25 1,-25 25,1-25,-1-1,25 1,-25 0,0 0,0 0,25-1,-24 1,-1-25,25 25,0-25,-25 25,25-25</inkml:trace>
  <inkml:trace contextRef="#ctx0" brushRef="#br0" timeOffset="95807.4799">18133 14089,'0'0,"24"-25,-24 25,25 0,-25 0,0-25,25 25,-25 0,0 0,0 0,0 25,0-25,0 0,0 25,-25 0,25 0,-25-1,25 1,-24 0,-1 0,25 0,-25-1,0 26,25-25,0 0,-25 0,25-1,0 1,0-25,0 25,0-25,0 25,25-25,-25 25,25-25,0 0,-25 0,25 0,-1 0,1 0,0-25,25 25,-26-25,1 25,0-25,25 25,-26-25,1 1,0 24,0-25,0 0,-1 0,1 25,0-25,-25 0,0 25,0-24,0-1,0 25,0 0,0 0,0 0,-25 0,25 0,-25 0,25 0,-24 25,24-1,0 1,-25 0,25 0,-25 0,25 24,0-24,0 0,-25 25,25-26,0 1,0 0,0 0,0 0,-25-1,25 1,0 0,0-25,0 25,0 0,0-25</inkml:trace>
  <inkml:trace contextRef="#ctx0" brushRef="#br0" timeOffset="96011.4916">19001 14436,'0'0,"25"0,-25 0,0 0,0 0,24 0,-24 0,0 0,25 0,-25 0,25 0,-25 0,25-24,0 24,-1 0,-24 0,25 0,0 0,-25 0</inkml:trace>
  <inkml:trace contextRef="#ctx0" brushRef="#br0" timeOffset="96164.5003">19075 14560,'0'25,"0"-25,0 0,0 0,0 0,25 0,-25 0,25 0,-25 0,25 0,-1 0,1 0,0 0,0 0,0 0</inkml:trace>
  <inkml:trace contextRef="#ctx0" brushRef="#br0" timeOffset="96711.5316">20340 14287,'-25'25,"25"-25,-24 25,-1-25,25 0,-25 25,0-25,0 0,1 25,-1-25,0 0,0 0,0 25,1-25,-1 0,25 0,-25 0,0 0,25 0,0-25,-25 25,25 0,0-25,0 25,0 0,0-25,0 25,0-25,0 25,25 0,-25-25,0 25,25 0,-25-24,25 24,-25 0,25 0,-25 0,24 0,-24 0,25 0,0 24,-25-24,25 25,0-25,-25 25,24 0,-24 0,0 0,0-1,0 26,0-25,0 0,-24-1,-1 1,25 0,-25 25,0-26,-24 1,24 0,0 0,0 0,-24 24,24-24,0-25,0 25,0 0,0-25,1 0,-1 0,25 0,-25 0,25-25,0 0,0 25,0-25,0 0,0 1,0-1,25 0,-25 0,25 0,-25 25,24-24,1 24,-25-25,25 25,0 0,0 0,-25 0,25 25,-1-25,1 24,0-24,-25 0,25 25,0-25,-1 25,1-25,0 25,-25-25,25 0</inkml:trace>
  <inkml:trace contextRef="#ctx0" brushRef="#br0" timeOffset="97023.5494">20663 14461,'0'0,"-25"0,25 0,-25 0,25 0,-25 0,0 25,25 0,-24-25,-1 25,25-1,0 1,-25 0,25 0,0 0,0-1,0 1,25-25,-25 25,25 0,-25-25,24 0,1 25,0-25,0 0,0 0,-25 0,24 0,1 0,0-25,0 25,0 0,-1-25,1 25,0-25,-25 25,25-25,-25 1,25 24,-25-25,0 0,0 0,-25 25,0-25,25 1,-25-1,0 0,-24 0,24 25,0-25</inkml:trace>
  <inkml:trace contextRef="#ctx0" brushRef="#br0" timeOffset="97287.5645">21481 14287,'50'0,"-1"0,-24 0,0 0,0 0,0 0,-1 0,-24 0,0 25,0 0,-24-25,-1 25,0 0,0 0,0 24,1-24,-1 0,0 0,-25 24,26-24,-1 0,0 0,0-1,0 1,25 0,-24 0,-1 0,25-1,-25-24,25 25,-25-25,25 0</inkml:trace>
  <inkml:trace contextRef="#ctx0" brushRef="#br0" timeOffset="97539.579">21357 14337,'25'-25,"-25"25,0-25,0 25,0 0,-25 0,25 0,0 0,0 0,-25 0,25 25,0-25,0 0,0 25,0-25,0 0,0 0,0 0,0 25,0-25,0 0,0 0,0 0,0-25,25 25,-25 0,0 0,0-25,0 25,0 0,0-25,0 25,0 0,0-24,0 24,0 0,0 0,0 0</inkml:trace>
  <inkml:trace contextRef="#ctx0" brushRef="#br0" timeOffset="97775.5925">21580 14660,'25'0,"-25"24,0-24,25 25,-25-25,0 0,0 0,0 0,0 25,0-25,25 0,-25 0,0 0,25 0,-25 0,0 0,0 0,24-25,-24 25,0 0,0 0,0-25,0 25,0 0,0 0,0-24,-24 24</inkml:trace>
  <inkml:trace contextRef="#ctx0" brushRef="#br0" timeOffset="98127.6126">19249 15478,'0'0,"0"0,25 0,-1 0,1 0,25 0,-1 0,1 0,0-25,24 25,-24 0,24 0,0 0,1-24,24 24,-24 0,-1 0,25 0,-24-25,-1 25,0 0,1 0,-1-25,1 25,-1 0,-24 0,-1 0,26-25,-26 25,1 0,-25 0,24 0,-24-25,0 25,0 0,-25 0,25 0,-25 0,0 0,0 0,0 0,0 0,0 0,-25-25,0 25,25 0,-25 0</inkml:trace>
  <inkml:trace contextRef="#ctx0" brushRef="#br0" timeOffset="106534.0934">18306 14139,'-25'0,"25"-25,0 25,0 0,0 0,-24 0,24 0,0 0,0 0,24 0,-24-25,25 25,-25 0,25-25,0 25,0-25,-1 25,26-24,-25 24,0-25,-1 25,26-25,-25 25,0-25,-25 25,24 0,1 0,-25 0,0 0,0 0,0 0</inkml:trace>
  <inkml:trace contextRef="#ctx0" brushRef="#br0" timeOffset="107083.1248">18331 14039,'0'0,"0"0,0 0,0 0,0 0,0 0,0 0,0 0,0 0,-25-24,25 24,0 0,0 0,0 0,0 0,0 0,0 0,0 0,0 24,0-24,0 0,0 0,0 25,-25 0,25-25,-24 25,24 0,-25-1,25 1,-25 0,25 0,-25 0,25-1,-25 1,25 0,-24 0,24 0,0 0,-25-25,25 24,0-24,0 0,0 25,0-25,0 0,0 0,0 0,25 0,-25 0,0 0,0 0,0 0,24 0,-24 0,0 0,25-25,-25 25,25 0,-25 0,25-24,-25 24,25 0,-1-25,-24 25,25 0,0 0,0-25,-25 25,25 0,-1 0,1 0,-25 0,25 25,0-25,0 0,-1 0,-24 25,25-25,0 24,-25 1,25-25,-25 25,0 0,0-25,0 25,0-1,0 1,0 0,-25-25,25 25,-25 0,0-1,1-24,24 25,-25 0,0-25,0 25,-24-25,24 0,0 25,0-25,0 0,1 0,-1 0,0 0,0 0,0 0,1 0,-1 0,0 0,25 0,-25 0,25 0,-25 0,25 0,0 0</inkml:trace>
  <inkml:trace contextRef="#ctx0" brushRef="#br0" timeOffset="107492.1482">18157 14139,'0'0,"0"0,25-25,-25 25,25 0,-25-25,25 25,0 0,-1-25,1 25,0-25,25 1,-26 24,26-25,-25 25,24-25,-24 0,25 25,-25-25,24 25,-24 0,0-24,0 24,-25 0,24 0,-24 0,0 0,0 0,0 0,0 0,0 0,-24 0</inkml:trace>
  <inkml:trace contextRef="#ctx0" brushRef="#br0" timeOffset="108019.1784">18331 14064,'0'0,"0"0,0 0,0 0,0 0,0 0,0 0,0 0,0-25,0 25,0 0,0 0,0 0,0 0,0 0,0 0,0 0,0 0,0 0,0 0,0 0,0 25,0-25,0 0,0 25,0 0,-25 0,25-1,0 1,-25 0,25 0,-24 0,24-1,-25 1,25-25,-25 25,25 0,-25 0,25-25,0 25,-25-25,25 0,0 24,0-24,0 0,0 0,0 0,0 0,0 0,0 0,0 0,0 0,0 0,0 0,0 0,0 0,0 0,0 0,0 0,0 0,25 0,-25 0,0-24,25 24,-25 0,25 0,0-25,-25 25,24 0,1 0,0 0,-25 0,25 0,0 0,-1 0,1 0,0 25,0-25,0 24,-1-24,-24 25,25-25,0 25,-25 0,0 0,0-25,0 24,0 1,0 0,-25 0,0 0,25-25,-24 24,-1 1,0 0,0-25,-24 25,24-25,0 25,0-25,-24 24,24-24,0 0,-25 0,26 25,-1-25,0 0,0 0,0-25,1 25,24 0,0 0</inkml:trace>
  <inkml:trace contextRef="#ctx0" brushRef="#br0" timeOffset="108555.209">19943 14709,'-24'0,"-1"0,0 0,25 25,-25-25,25 0,0 0,0 0,0 0,0-25,25 25,-25 0,25 0,24-25,-24 25,25 0,-1-24,1 24,0-25,24 25,-24-25,24 25,0-25,1 0,-1 25,25-24,-24 24,-1-25,1 25,-1 0,1-25,-26 25,1 0,-1 0,1 0,-25 0,0 0,-25 0,0 0,0 0</inkml:trace>
  <inkml:trace contextRef="#ctx0" brushRef="#br0" timeOffset="108776.2217">19894 14759,'-75'0,"1"25,24-25,1 24,-1-24,25 0,0 25,1-25,24 0,0 0,24 0,1 0,0 0,0 0,24-25,1 25,0 0,24 0,-24-24,24 24,1-25,24 25,-25-25,1 25,24-25,-25 25,1-25,-1 25,0 0,1-24,-26 24,26 0,-50-25,24 25</inkml:trace>
  <inkml:trace contextRef="#ctx0" brushRef="#br0" timeOffset="109625.2702">22672 14263,'0'0,"0"0,25 0,-25 0,0 0,0 0,0 0,0 0,-25 0,25 0,-25 0,0 0,25 0,-25 0,1 24,24-24,-25 0,0 0,0 0,0 0,25-24,-24 24,24 0,0 0,-25-25,25 25,0 0,0-25,0 25,0-25,0 25,0 0,0-25,0 25,0-24,25 24,-25-25,24 25,-24 0,25 0,0 0,0 0,0 0,-1 0,1 25,0-1,0 1,0-25,-1 25,1 25,-25-26,25 1,-25 0,0 0,0 25,-25-26,0 1,1 25,-1-25,-25-1,25 26,-24-25,-1 0,1 24,-1-24,0 0,26 0,-26-1,0 1,26-25,-26 25,25-25,0 0,25 0,-24 0,-1-25,25 0,0 25,0-24,0-1,0 0,0 0,0 0,25 1,-1-1,-24 25,25-25,0 25,0 0,0-25,-1 25,1 0,0 25,0-25,0 25,-1-25,1 25,0-25,0 24,0-24,-25 25,24-25,1 25,0-25,-25 0,25 25,0-25,-25 0</inkml:trace>
  <inkml:trace contextRef="#ctx0" brushRef="#br0" timeOffset="109903.2861">23094 14362,'24'-25,"-24"0,0 0,0 1,0-1,-24 25,24 0,-25-25,25 25,-25 0,0 25,25-25,-25 0,25 25,-25-1,25-24,0 25,0 0,0 0,0 25,25-26,0 1,-25 0,25 0,0 0,0-1,-1-24,1 25,0 0,-25 0,25-25,0 25,-25-1,24-24,-24 25,25-25,-25 25,0-25,0 0,-25 25,25-25,-24 0,24 25,-25-25,0 0,-25 0,26 0,-1 0</inkml:trace>
  <inkml:trace contextRef="#ctx0" brushRef="#br0" timeOffset="110056.2949">22845 14287,'50'-24,"0"-1,-26 0,26 0,0-24,-1 24,1 0,24 25,-24-25,0 0,24 1,-24-1,-1 25,1-25,-1 25,1-25,-25 25,24 0,-24 0</inkml:trace>
  <inkml:trace contextRef="#ctx0" brushRef="#br0" timeOffset="110253.3061">24383 14039,'0'25,"0"-25,-24 25,24 0,-25 0,0-1,0 1,0 0,1 0,-1 0,-25 24,25-24,1 0,-1 0,-25 0,25-1,0-24,1 25,24 0,-25-25</inkml:trace>
  <inkml:trace contextRef="#ctx0" brushRef="#br0" timeOffset="110404.3148">24111 13940,'0'0,"24"-25,-24 25,0 0,0-24,0 24,0 0,0 0,25 0,-25-25,0 25,0 0,0 0</inkml:trace>
  <inkml:trace contextRef="#ctx0" brushRef="#br0" timeOffset="110563.3239">24532 14436,'0'25,"0"0,0-25,0 25,0-25,0 0,0 0,0 0,0 0,0 25,0-25,-25 0,25 0,0 0,0 0</inkml:trace>
  <inkml:trace contextRef="#ctx0" brushRef="#br0" timeOffset="110932.345">22771 15280,'-99'24,"24"-24,1 25,24-25,1 25,-1-25,1 0,24 0,25 0,0 0,0 0,0-25,0 25,49 0,-24 0,25-25,24 25,1-24,-1 24,25-25,0 25,1-25,24 0,-25 25,50-25,-25 25,0-24,25-1,-25 25,24-25,-23 25,23-25,-24 25,0 0,-24-25,24 25,-25 0,-25-24,1 24,-1 0,-24 0,-1 0,1-25,-25 25,-25 0,25 0,-25 0,0 0,-25 0,25 0,-25 0,0 0,0 0,0 0,-24 0,24 0,-25 0</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4:25:55.669"/>
    </inkml:context>
    <inkml:brush xml:id="br0">
      <inkml:brushProperty name="width" value="0.05292" units="cm"/>
      <inkml:brushProperty name="height" value="0.05292" units="cm"/>
      <inkml:brushProperty name="color" value="#FF0000"/>
    </inkml:brush>
  </inkml:definitions>
  <inkml:trace contextRef="#ctx0" brushRef="#br0">16223 2654,'-25'0,"25"0,0 0,-25 0,25 0,0 0,0 0,-25 0,25 0,0 0,0 0,0 0,0 0,0 0,0 0,0 0,0 0,0 0,0 0,25 0,-25 0,0 0,25 25,-25-25,25 0,-1 0,1 0,25 0,-25 0,24 0,1 0,-1 0,1 0,0 25,-1-25,26 0,-26 0,1 0,0 0,-1 0,1 0,-1 0,-24 0,25 0,-25 0,-1 0,1 0,-25 0,25 0,-25 0,0 0,0 0,0 0,0 0,0 0,0 0,0 0,0 0,0 0</inkml:trace>
  <inkml:trace contextRef="#ctx0" brushRef="#br0" timeOffset="822.047">22052 1836,'25'0,"-1"0,1 0,0 0,0 0,0 0,-1 0,26 0,-25 0,24 0,-24 0,25 0,-1 0,1-25,0 25,-1 0,1 0,24 0,-24 0,-1-25,1 25,0 0,-1 0,1 0,-25 0,24 0,-24 0,0 0,0 0,-25 0,25 0,-25 0,0 0,0 0</inkml:trace>
  <inkml:trace contextRef="#ctx0" brushRef="#br0" timeOffset="1616.0924">18257 1836,'0'0,"0"0,0 0,0 0,0 0,0 0,0 0,24 0,-24 0,25 0,0 0,0 0,24 0,1 0,0 0,-1 0,1 0,24 0,-24 0,24 0,1 24,24-24,-25 0,1 0,24 0,0 0,-24 0,24 0,-25 0,25 0,-24 0,-1 0,1 0,-1 0,1 0,-26 0,26 0,-26 0,1 0,-25 0,24 0,-24 0,-25 0,25 0,-25 0,0 0,0 0,0 0,0 0,0 0,0 0,0 0,0 0,0 0,0 0,0 0,0 0,0 0</inkml:trace>
  <inkml:trace contextRef="#ctx0" brushRef="#br0" timeOffset="3872.2214">6499 4514,'-25'0,"25"-24,0 24,-24-25,24 25,-25 0,25-25,-25 25,0-25,25 25,-25-25,25 25,-24-24,-1 24,25-25,-25 25,0-25,0 25,25-25,-24 25,-1 0,0-25,0 25,0 0,0 0,1 0,-1 0,0 0,-25 0,26 0,-1 0,0 0,0 0,0 0,1 0,-1 0,0 25,0-25,0 0,1 25,-1-25,0 0,0 0,0 25,1-25,-1 0,25 25,-25-25,0 0,25 24,-25-24,1 0,24 25,-25-25,0 0,0 25,25-25,-25 25,1-25,24 25,-25-25,0 24,25-24,-25 25,25-25,-25 25,1-25,24 25,-25-25,25 25,-25-25,25 24,-25 1,25-25,-25 25,25-25,0 25,0-25,-24 25,24-25,0 24,0-24,0 25,0 0,0-25,0 25,0 0,0-25,0 25,0-1,0-24,0 25,0 0,0-25,0 25,0 0,24-1,-24-24,0 25,25 0,-25 0,0-25,25 25,-25-1,25 1,-25-25,25 25,-25 0,24 0,-24-25,25 24,-25 1,25-25,0 25,0 0,-25-25,24 25,1-1,0-24,0 25,0-25,-1 25,1-25,0 25,0-25,24 25,-24-25,0 0,25 24,-26-24,26 0,-25 25,24-25,-24 0,25 0,-25 0,-1 0,26 0,-25 0,24 0,-24 0,0 0,25 0,-25 0,-1 0,26 0,-25 0,24-25,1 25,-25 0,24-24,1 24,-25 0,24-25,-24 25,25-25,-25 0,24 25,-24-25,25 25,-26-24,1-1,25 25,-25-25,-1 0,1 0,0 25,0-24,-25-1,25 0,-1 0,-24 0,25 1,-25-1,0 0,0 0,0 0,0 1,0-1,0 0,0 0,0 0,0 1,0-1,0 0,-25 0,25 0,-24 0,24 1,-25-1,25 0,-25 0,0 0,0 1,1-1,-1-25,0 25,0 1,0-1,1 0,-26-25,25 26,0-1,1 0,-26 25,25-25,0 0,-24 1,24 24,-25-25,26 25,-26 0,25 0,-24 0,-1 0,0 0,1 0</inkml:trace>
  <inkml:trace contextRef="#ctx0" brushRef="#br0" timeOffset="5044.2885">6450 6821,'-25'0,"0"-25,25 25,-25 0,0-24,1 24,24-25,-25 25,0 0,0-25,0 25,1 0,-1 0,0-25,0 25,0 0,0 0,1 0,-1-25,0 25,0 0,-24 0,24 0,0 0,-25 0,26 0,-26 0,25 0,-24 0,24 0,-25 25,25-25,-24 0,24 25,0-25,0 25,1-25,-1 25,0-25,0 24,25-24,-25 25,1-25,24 25,0 0,-25 0,25 0,0-1,0 1,0 0,0 0,0 0,0-1,0 26,0-25,0 24,0-24,0 0,0 25,0-26,25 26,-25-25,0 24,24-24,-24 0,25 25,-25-26,25 1,-25 25,25-25,-25-1,25 1,-1 0,1 0,0 0,0-1,0 1,-1-25,1 25,25-25,-25 25,24-25,1 0,-1 0,-24 0,25 0,-1 0,1 0,0 0,-1-25,1 25,0-25,-1 0,1 1,-1-1,1 25,0-25,-1 0,1 0,-25 1,24-1,-24 0,25 0,-26 0,1 1,0-26,0 25,0 0,-1-24,-24 24,25-25,-25 26,0-26,0 0,0 1,-25-1,25 1,-24-1,-1 25,0-24,0 24,-24-25,24 25,0 0,-25 1,1 24,-1-25,1 0,-1 25,0 0,1 0,-26 0,26 0,-26 0</inkml:trace>
  <inkml:trace contextRef="#ctx0" brushRef="#br0" timeOffset="11267.6444">9550 14784,'-25'-25,"-24"25,-1 0,25-25,-24 25,-1 0,25 0,-24-25,24 25,-25 0,25 0,-24 0,24 25,0-25,0 0,1 0,-1 0,0 25,0-25,0 0,1 25,-1-25,0 0,0 24,0-24,1 25,-1-25,0 0,0 25,0 0,1-25,-1 25,0-25,0 24,25 1,-25-25,1 25,-1 0,0-25,0 25,25-1,-25 1,1-25,-1 25,0 0,25 0,-25-25,0 24,25 1,-24 0,-1 0,25 0,-25-1,25-24,-25 25,0 0,25 0,-25 0,25 0,0-1,-24 1,24 25,0-25,0-1,-25 1,25 0,0 0,0 24,0-24,0 25,0-25,0-1,0 26,0-25,25 24,-25-24,0 25,0-25,24 24,-24-24,0 25,25-26,-25 26,25 0,-25-26,0 26,25-25,-25 25,25-1,-25 1,0-25,25 24,-25 1,24-25,-24 24,25-24,0 25,-25-26,25 26,-25-25,25 0,-25 24,24-24,1 25,-25-26,25 1,0 0,0 25,-1-26,1 1,0 25,0-25,0-1,-1 1,1 0,0 0,0 0,0-25,24 24,-24 1,0-25,0 25,24-25,-24 0,25 0,-26 25,26-25,-25 0,24 0,-24-25,0 25,25 0,-26-25,26 25,-25-25,25 25,-26-24,1-1,0 0,25 0,-26 0,1 1,0-1,0-25,24 25,-24 1,0-26,0 25,0-24,24 24,-24-25,0 25,24-24,-24 24,0-25,0 1,0-1,24 1,-24-1,0 0,0 1,-1-1,1 1,0-1,0 0,-25 1,25-1,-1 0,-24 1,0-1,25 1,-25-1,0 0,0 1,0-1,-25 1,25-1,-24 0,24 1,-25 24,0-25,0 1,0 24,1-25,-1 26,0-26,-25 25,26-25,-26 26,0-26,1 0,-1 26,1-26,-1 25,0 0,1-24,-1 24,-24 0,24 0,1 1,-1-1,0 0,1 25,-1-25,0 25,1 0,-1 0,1 0,-26 0,26 25,-1-25,0 25</inkml:trace>
  <inkml:trace contextRef="#ctx0" brushRef="#br0" timeOffset="17758.0157">13271 7987,'0'-25,"0"0,0 1,0-1,0 25,0-25,0 25,0-25,0 25,0 0,0 0,0 0,0 0,0 0,0 0,0 25,0 0,0 0,0-1,0 26,0-25,0 25,0 24,-25-24,25-1,0 1,-25 24,25-24,0-25,-25 24,25 1,0-25,-24-1,24 1,0 0,0 0,0 0,0-25,0 24,24-24,-24 0</inkml:trace>
  <inkml:trace contextRef="#ctx0" brushRef="#br0" timeOffset="18250.0438">13618 8012,'0'-25,"0"-25,0 26,0 24,0-25,0 25,0-25,-25 25,25 0,0 0,0 0,0 0,-24 0,24 25,0-25,0 25,0-1,0 1,0 0,24 0,1 0,-25 0,25 24,0-24,0 0,-1 24,1-24,0 0,0 0,-25 0,25-1,-1 1,1 0,-25-25,25 25,-25 0,0-1,0-24,0 25,0 0,0-25,-25 25,0 0,1-25,-1 24,0-24,0 25,0-25,-24 0,24 0,0 0,0-25,1 25,-1-24,25 24,-25-25,25 0,0 0,0 0,0 25,0-24,25-1,-25 0,25 0,-1 0,1 1,0-1,0 0,0 0,-1 0,26 1,-25-1,0 0,-1 0,1 0,0 1,0-1,0 0,-1 0,-24 0,0 25,0-25,0 1,0-1,0 0,-24 25,-1-25,0 0,0 25,0-24,1 24,-26-25,25 25,0 0,-24 0,-1 0,25 25,-24-1,24-24,-25 25,25 25,1-25</inkml:trace>
  <inkml:trace contextRef="#ctx0" brushRef="#br0" timeOffset="18782.0742">14437 7987,'24'0,"26"0,-25-25,0 25,0 0,-25-25,0 25,0-24,0 24,0 0,0-25,-25 25,0 0,0 0,0 0,0 0,-24 25,24-25,0 24,-24 1,24 0,-25 0,25 0,1 24,-1-24,25 0,-25 0,25 0,0-1,0 1,0 0,0-25,25 25,0-25,-25 0,24 0,1 0,0 0,0 0,0-25,24 25,-24-25,0 25,0-25,-1 1,1-1,0 25,0-25,0 0,-25 0,25 25,-1-24,-24 24,25-25,-25 25,0 0,25 0,-25 0,0 0,0 25,0-25,0 24,0 1,0 0,0-25,25 25,-25 0,0-1,25-24,-25 25,0-25,24 25,1-25,-25 0,25 25,0-25,0 0,-1 0,1 0,0-25,0 25,24-25,-24 25,-25-25,25 25,0-24,0-1,-25 25,0-25,0 0,0 0,0 1,0-1,0 0,-25 0,0 0,0 0,0 25,1-24,-26 24,25-25,0 25,-24 0,24 0,0 0,-24 0</inkml:trace>
  <inkml:trace contextRef="#ctx0" brushRef="#br0" timeOffset="18974.0852">15280 7689,'50'0,"-26"0,1-24,0 24,-25 0,0 0,25 0,-25 0,0-25,0 25,0 0,0 0,0 0,0 0,0 0,0 0,0 0,0 0,0 0,-25 0,25 0,0 25</inkml:trace>
  <inkml:trace contextRef="#ctx0" brushRef="#br0" timeOffset="19154.0955">15478 8086,'25'25,"-25"-25,25 0,-25 25,0-25,0 0,0 0,25 0,-25 0,0 0,0-25,0 25,0 0,0-25,0 25,0 0,0-24,0 24,0 0,0 0,0-25,0 25,0 0,0 0</inkml:trace>
  <inkml:trace contextRef="#ctx0" brushRef="#br0" timeOffset="19594.1207">16371 7665,'0'-25,"25"0,-25 25,0-25,0 25,25-25,-25 25,0 0,0 0,0-24,0 24,0 0,0 24,0-24,0 0,0 25,0 0,0 0,0 24,0-24,0 25,0-1,0 1,0 0,0 24,0-24,-25-1,25 1,-25-25,25 24,0-24,0 0,0 0,-24 0,24-1,0 1,0-25</inkml:trace>
  <inkml:trace contextRef="#ctx0" brushRef="#br0" timeOffset="19986.1431">16992 7491,'0'0,"24"0,-24 0,0 0,0 0,0 0,0 0,0 0,0 0,0 0,-24 25,24 0,-25-25,0 49,0-24,0 0,-24 24,24 1,0 0,0-1,-24 1,24-1,0 1,25 0,-25-25,25 24,0-24,0 0,0 24,0-49,0 25,25 0,0-25,0 0,0 25,-1-25,1 0,0 0,25 0,-26-25,26 25,-25 0,0-25,24 25,-24-25,0 1,-25-1,25 0,-25 25,0-25,0 0,0 1,0-1,-25 0,25 0,-25 25,0-25,0 25,1 0,-26 0,25 0,-24 0,-1 25,25-25,-24 25,24 0</inkml:trace>
  <inkml:trace contextRef="#ctx0" brushRef="#br0" timeOffset="20450.1696">17636 7764,'0'0,"0"-25,0 25,0 0,0-25,0 25,25-25,-25 25,0 0,25-24,-25 24,25 0,0 0,-25 0,25 0,-1 0,1 24,0-24,0 25,0 0,-1 0,-24 0,25-1,-25 1,0 25,0-25,0-1,0 26,-25-25,1 25,-1-26,0 1,-25 25,26-25,-26-1,25 1,-25 0,26 0,-26-25,25 25,0-25,1 0,-1 0,0 0,25 0,0-25,0 0,0 0,0 25,0-25,0 1,25-1,-25 25,25-25,-1 25,1 0,0 0,0 0,-25 0,25 0,-1 0,1 25,0-25,0 25,0-25,0 24,-1-24,1 25,0-25,0 25,-25-25,25 0,-1 25,1-25,0 0,0 0,0 0,-1 0,1 0</inkml:trace>
  <inkml:trace contextRef="#ctx0" brushRef="#br0" timeOffset="20746.1866">18331 8062,'0'-25,"25"-25,-25 25,0 0,0 1,0-1,0 0,0 25,-25-25,25 25,0-25,-25 25,25 0,0 0,-25 0,25 25,-24-25,24 25,-25 0,25 0,-25-1,25 1,-25 0,25 25,0-25,0-1,0 1,0 0,0 0,0 0,0-25,25 24,0-24,-25 25,25-25,-1 0,1 0,0 0,0 0,0 0,24-25,-24 25,0-24,0 24,-1-25,1 0,-25 0,25 0,-25 1,0-26,0 25,0-25,0 1,-25 24,0-25,-24 26,24-1,-25 0,1 25,-26-25,26 50,-26-25</inkml:trace>
  <inkml:trace contextRef="#ctx0" brushRef="#br0" timeOffset="24230.3859">15975 5556,'-25'0,"25"0,0 0,0 0,0 0,0 0,0 0,25 0,-1 0,1 0,0 0,25 0,-1 0,-24 25,49-25,-24 0,0 0,24 25,-24-25,24 0,-24 0,24 0,1 0,-1 0,-24 0,24 0,0 0,1 0,24 0,-25 0,1 0,-1 0,1 0,24 0,-25-25,1 25,24 0,-25 0,1-25,-1 25,1 0,-1-25,0 25,1-24,-1 24,1-25,-1 0,0 25,1-25,-26 0,26 25,-25-24,-1-1,1 0,-1 25,-24-25,25 0,-25 25,-1-24,1 24,0-25,-25 0,25 25,-25-25,0 25,0-25,0 1,0 24,0-25,0 0,0 0,0 0,-25 1,25-1,-25 0,0 0,1 0,-1-24,-25 24,25 0,-24 0,-1-24,1 24,-1 0,0 0,1 0,-26 1,26 24,-26-25,26 0,-26 25,1-25,-1 25,1-25,0 25,-1 0,1-24,-1 24,1 0,-25 0,24 0,1 0,-25 0,-1 0,26 0,-25 0,0 0,-1 24,1-24,0 25,25 0,-26-25,1 25,25 0,-1-1,1 1,-1 25,1-25,0 24,24-24,-24 25,24-25,0 24,1 1,-1-25,25 24,1-24,-1 25,0-26,0 26,25-25,0 0,0 24,0-24,0 25,25-26,0 1,24 25,-24-25,25 24,-1 1,26-25,-26 24,26-24,-1 25,25-26,1 1,-1 0,0 0,0 0,25-25,0 25,25-25,-25 0,25 0,0 0,0 0,0 0,24 0,-24 0,0-25</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32:22.293"/>
    </inkml:context>
    <inkml:brush xml:id="br0">
      <inkml:brushProperty name="width" value="0.05292" units="cm"/>
      <inkml:brushProperty name="height" value="0.05292" units="cm"/>
      <inkml:brushProperty name="color" value="#FF0000"/>
    </inkml:brush>
  </inkml:definitions>
  <inkml:trace contextRef="#ctx0" brushRef="#br0">11584 7813,'0'-24,"0"24,-25-25,25 25,-24 0,24-25,-25 25,0 0,25-25,-25 25,0 0,1-25,-1 25,0 0,0 0,0 0,0 0,25 0,-24 0,-1 0,0 0,0 0,0 0,-24 25,24-25,0 25,0-25,-24 25,24-25,-25 25,26-1,-1-24,-25 25,25 0,1 0,-26-25,25 25,-24-1,24 1,0 0,-25 0,26 25,-1-26,0 1,0 0,0 25,1-26,-1 26,0-25,0 24,0-24,0 25,1-1,-1 1,25 0,-25-1,25 1,-25-1,25 1,-25 0,25-1,-24 1,24-1,0 1,0 0,-25-1,25 1,0 0,0-1,0 1,0-1,0 1,0 0,0-26,0 26,0 0,0-1,0 1,0-1,0 1,0 0,0-1,0 1,0-1,0 1,0 0,0 24,25-24,-25 24,0-24,0 24,0 1,0-1,0 0,0-24,0 24,0 1,0-1,0 1,0-1,0 0,0 1,-25-1,25-24,0 24,0 1,0-1,0 1,0-26,0 26,0-1,0 0,0-24,0 24,0 1,0-26,0 26,0-25,0 24,0-24,0 24,0-24,25 24,-25-24,0-1,24 1,-24 24,25-24,-25-1,25 1,0 0,-25-1,25 1,-1-25,1 24,-25 1,25 0,0-26,0 26,0-25,-1 24,1-24,0 25,0-25,0-1,24 1,-24 0,0 0,24 0,-24-1,25-24,-25 0,24 25,-24-25,25 0,-26 0,26-25,0 25,-26-24,26 24,-25-25,24 0,1 0,-25 0,24-24,1 24,-25-25,25 26,-1-26,1 0,-1 1,1-1,0 0,-1-24,1 24,-1-24,1 0,24-1,-24 1,0-1,-1-24,1 25,-1-25,1 24,0-24,-1 24,-24-24,25 25,-26-25,1 24,0-24,0 0,0 0,0-1,-1 1,-24 0,25 0,-25-1,25 1,-25 0,0 0,25 0,-25-1,0 1,0 0,0 25,0-26,0 26,-25-25,25 24,0 1,-25-25,25 24,0-24,-25 25,25-26,-24 26,-1-25,25 24,-25 1,0-25,0 24,-24 1,24-1,0 1,-25 0,1 24,24-24,-25-1,1 26,24-26,-25 26,1-1,24 0,-25-24,26 24,-26 1,0 24,26-25,-26 1,25-1,0 25,-24-24,24 24,-25 0,26 0,-26 0,25 1,-24-1,24 0,-25 0,25 25,-24 0,-1 0,0 0,26 0,-51 25</inkml:trace>
  <inkml:trace contextRef="#ctx0" brushRef="#br0" timeOffset="1373.0785">9600 14511,'-25'25,"25"-25,-25 24,0-24,1 0,-1 25,25 0,-25-25,0 25,0 0,25-25,-24 24,-1 26,25-25,-25 0,25-1,-25 26,25 0,0-26,-25 26,25 0,0-1,0 1,0-1,0 1,0 24,0-24,0 0,0-1,25 1,-25-25,25 24,-25 1,25-25,0 0,-25-1,24 1,1 0,0 0,0-25,0 25,-1-25,1 0,0 0,0 0,24-25,-24 25,0-25,25 0,-26 0,26 1,-25-1,24-25,-24 25,25-24,-25 24,24-25,-24 26,0-26,0 25,-1-25,1 1,0-1,0 25,0-24,-25-1,0 1,24-1,-24 0,0 1,-24-1,24 25,-25-24,0-1,0 25,0-24,-24 24,24 0,-25 0,26 1,-26-1,0 25,1-25,-1 25,1 0,-1 0,0 0,1 0,-1 25,25-25,-24 25,-1-1,1-24,24 25,-25 0,25 0,0 0,1-1,-1 1</inkml:trace>
  <inkml:trace contextRef="#ctx0" brushRef="#br0" timeOffset="2016.1153">9426 15602,'25'25,"-25"-25,0 0,25 0,0 0,-25 0,24 0,1 0,0-25,25 25,-26 0,1 0,25-25,-25 25,24 0,-24-24,0 24,24 0,-24-25,0 25,-25 0,25 0,-25 0,0 0,0 0,0 0,0 0,0 0,0 0,-25 0,25 0,-25 25,0-25,-24 0,24 24,0-24,-24 25,-1 0,0-25,1 25,-1 0,25-1,-24-24,-1 25,25 0,1-25,-1 25,0-25,0 25,0-25,25 0,0 0,0 0,0 0,0 0,25 0,-25 0,25 0,0 0,24-25,-24 25,0-25,25 25,-1-25,-24 0,25 1,-1-1,-24 0,25 25,-26-25,1 0,25 25,-50 0,25-24,-1 24,-24 0,0 0,0 0,0 0,0 0,-24 24,24-24</inkml:trace>
  <inkml:trace contextRef="#ctx0" brushRef="#br0" timeOffset="2452.1402">9352 14610,'0'0,"0"0,0 0,0 0,0 0,0 0,0 0,0 0,0 0,0 0,0 25,0-25,25 25,-25-1,0 1,24 0,-24 25,25-1,-25 1,0-1,0 26,25-1,-25 1,0-1,0-24,0 24,0 1,0-26,0 1,-25-1,25 1,0 0,0-26,0 1,0 0,0-25,0 25,0-25,0 0,-25 0</inkml:trace>
  <inkml:trace contextRef="#ctx0" brushRef="#br0" timeOffset="3012.1722">9451 14660,'0'0,"0"0,25-25,-25 25,0-25,25 25,-25 0,24-25,1 25,0 0,0-25,0 25,-1 0,1-24,25 24,-25 0,24-25,-24 25,25 0,-26 0,26 0,0 0,-26 0,1 0,25 0,-25 0,-1 0,1 0,25 25,-25-25,-25 0,24 24,1-24,0 25,-25-25,0 25,25 0,-25 0,0-1,25 26,-25-25,0 24,0 1,0 0,0-1,0 1,0-1,0 26,0-26,0 26,0-26,0 1,0 0,0-1,-25 1,25-25,0 24,0-24,0 0,0 0,0 0,0-1,0-24,0 25,0-25,25 0,-25 0,0 25,0-25,0 0,0 0,0 0,0 0,0 0,0 0,0 0,0-25,0 25,-25 0,25 0,0-25,-25 25,0-24,0 24,1 0,-1-25,-25 25,25-25,-24 25,-1 0,1 0,-26-25,26 25,-26 0,26 0,-1 25,0-25,1 0,-1 0,1 25,24-25,-25 0,25 25</inkml:trace>
  <inkml:trace contextRef="#ctx0" brushRef="#br0" timeOffset="8971.5131">16223 7838,'0'-25,"-25"25,0-24,0-1,25 25,-25-25,1 0,-1 0,-25 25,25-24,1-1,-26 25,25-25,0 0,-24 25,24-25,-25 25,26-24,-1 24,-25 0,25 0,-24-25,24 25,0 0,-25 0,26 25,-26-25,25 0,-24 24,-1 1,0-25,26 25,-26 0,0 0,1-1,-1 1,1 0,-1 0,0 0,1 24,24-24,-25 0,26 24,-26-24,25 25,0 0,1-26,-1 26,0 0,0-1,0-24,0 25,25-1,-24 1,24-1,-25 1,25 0,-25-1,25 26,-25-26,25 1,0 24,-25-24,25 24,-24-24,24 24,0-24,0 24,0 1,0-26,0 26,0-1,0-24,0 24,0-24,0 24,0 1,24-26,-24 26,0-1,25-24,-25 24,0 1,25-1,-25 0,0 1,25-1,-25 1,25-1,-25 0,0 1,24-1,-24 25,25-24,-25-1,25 1,-25-1,0 1,25-1,-25 0,25-24,-25 24,25 1,-25-1,24 1,-24-26,25 26,0-26,-25 26,25-26,-25 26,25-26,-1 26,1-26,-25 1,25 0,0-1,0 26,-25-26,24 1,1-1,0 1,0-25,0 24,-1 1,-24-25,25 24,0 1,0-25,0 0,-1 24,1-24,0 0,0 0,0 0,-1-1,-24 1,25 0,0-25,0 25,0 0,-1-25,1 24,0-24,0 25,0-25,-1 25,1-25,0 0,0 0,0 0,-1 0,1-25,25 25,-25-25,0 25,24-24,-24-1,25 0,-26 0,26 0,-25-24,24 24,-24-25,25 25,-1-24,-24 24,25-25,-1 1,1-1,-25 1,24-1,1-24,-25 24,24 0,1-24,-25 0,24-1,1 1,-25-1,25 1,-26-25,26 24,-25-24,24 25,-24-26,0 1,0 25,0-1,-1 1,1-25,0 24,-25 26,25-26,-25 1,25-1,-25 1,24 24,-24-24,0 0,25-1,-25 1,0-1,0 1,0 0,0-1,0 1,0-1,0 1,0-1,0 1,0 24,-25-24,25 0,-24 24,24-24,-25 24,0-24,25 24,-25 0,0-24,1 24,24 1,-25-1,0 1,0-1,0 0,1 1,-1-1,0 0,0-24,25 24,-25 1,1-1,-1 1,0 24,25-25,-25 1,0 24,0-25,1 25,-1 1,0-1,0 0,0 0,-24 0,24 1,-25 24,26 0,-26 0,0 0,-24 0,24 24,-24-24,24 25,-24 25,0-25,-1-1</inkml:trace>
  <inkml:trace contextRef="#ctx0" brushRef="#br0" timeOffset="9431.5394">11038 9599,'0'0,"25"0,-25-24,0 24,0 0,0-25,0 25,0 0,0-25,0 25,-25 0,25 0,0 0,0 0,0 0,0 0</inkml:trace>
  <inkml:trace contextRef="#ctx0" brushRef="#br0" timeOffset="9836.5626">16768 9847,'0'0</inkml:trace>
  <inkml:trace contextRef="#ctx0" brushRef="#br0" timeOffset="13239.7572">10319 13022,'0'0,"0"0,0 0,0 0,0 0,0 0,0 0,0 0,0 0,0 0,0 0,0 0,0-24,0 24,0 0,25 0,-25 0,25 0,0 0,-1 0,26-25,0 25,-26 0,51 0,-26-25,1 25,24-25,1 25,-1-25,1 25,-1-24,0 24,1-25,-1 0,26 25,-26-25,0 0,1 1,24 24,-25-25,-24 0,24 25,1-25,-26 0,26 25,-26-24,1 24,0-25,-1 25,1-25,-25 25,24-25,-24 25,25 0,-25 0,-1-25,1 25,0 0,-25 0,25 0,-25 0,25 0,-25 0,24 0,-24 0</inkml:trace>
  <inkml:trace contextRef="#ctx0" brushRef="#br0" timeOffset="13961.7985">14387 13171,'0'-25,"-25"25,25 0,0-24,0 24,0 0,0-25,0 25,25 0,-25-25,25 25,0-25,-1 25,1 0,0-25,0 25,25-24,-1-1,1 25,-1-25,26 25,-26-25,26 0,24 1,-25 24,1-25,-1 0,25 0,1 0,-26 25,25-24,1-1,-26 0,25 0,-24 0,24 1,-25-1,1 0,24 0,-25 0,-24 1,24-1,1 25,-26-25,1 0,0 25,-1-25,-24 25,0-24,0 24,-1 0,1-25,-25 25</inkml:trace>
  <inkml:trace contextRef="#ctx0" brushRef="#br0" timeOffset="20164.1533">20563 16247,'0'-25,"0"25,0 0,0-25,0 1,0 24,25-25,-25 0,25 25,0-25,0 0,-1 25,1-24,25-1,-1 25,-24 0,25-25,0 25,-26 0,1 25,25-25,-25 25,-25-25,24 24,-24 1,0 0,0 0,0 0,-24-1,-1 1,0 25,0-25,0-1,-24 26,24-25,-25 0,25 0,-24-1,24 1,-25 0,26 0,-26-25,25 0,25 0,-25 0,1 0,24 0,0 0,0-25,0 25,0-25,0 25,0 0,24-25,-24 25,25 0,0-24,-25 24,25 0,0 0,-1 0,26 0,-25 24,0-24,-1 0,1 25,25-25,-25 0,0 25,-1-25,1 0,0 0,0 0,0 0,-1 0</inkml:trace>
  <inkml:trace contextRef="#ctx0" brushRef="#br0" timeOffset="20428.1684">21382 16173,'-25'-25,"25"0,-25 0,25 25,-24-25,24 25,-25-24,25 24,-25 0,25 0,-25 24,25-24,-25 0,25 25,0 0,0 0,0-25,0 25,0-1,25 1,-25 0,25 0,0 0,0-1,-1 1,1 0,0 0,0 0,0 0,-1-1,-24 1,25 0,-25-25,0 25,25 0,-25-1,0 1,0-25,0 25,0 0,-25-25,25 0,-25 25,25-25,-24 0,-1 0,25 0</inkml:trace>
  <inkml:trace contextRef="#ctx0" brushRef="#br0" timeOffset="20776.1883">21308 16173,'24'0,"1"0,0-25,0 25,0 0,-1 0,1 0,0 0,-25 0,25 0,0 0,-1 25,1-25,-25 24,25-24,-25 25,25 0,-25 0,0 0,0-1,25 1,-25 0,0 0,0 0,24-25,-24 25,0-1,25-24,-25 25,0-25,25 0,-25 0,25 0,-25 0,25 0,-1 0,-24 0,25-25,0 25,-25-24,25-1,-25 25,25-25,-25 0,24 0,-24 0,0 1,0-1,0 0,0 0,0 0,-24 1,-1-26,25 50,-25-25,0 0,-24 25,24-24,0 24,0 0,0 0,-24 0,24 0</inkml:trace>
  <inkml:trace contextRef="#ctx0" brushRef="#br0" timeOffset="20944.1979">22077 15850,'24'0,"-24"0,0 0,0-25,0 25,0 0,0 0,0 0,0 0,0 0,0 0,25 0</inkml:trace>
  <inkml:trace contextRef="#ctx0" brushRef="#br0" timeOffset="21140.2091">22201 16123,'24'0,"-24"25,0-25,0 0,0 0,0 0,0 0,0 0,0 0,0 0,0 0,0 0,0 0,0 0,0 0,25-25</inkml:trace>
  <inkml:trace contextRef="#ctx0" brushRef="#br0" timeOffset="21583.2344">22622 15776,'0'0,"0"-25,0 25,0-25,0 0,25 25,-25-24,25-1,0 25,-25-25,24 25,26-25,-25 25,0 0,-1 0,1 0,25 0,-50 0,25 0,-1 0,1 25,-25-25,0 25,0 0,0-25,0 24,-25 1,25 0,-24 0,-1 0,0-1,25 1,-25-25,0 25,25-25,-24 25,24-25,-25 0,25 0,0 0,0 0,0 25,25-25,-25 0,24 0,-24 0,25 0,0 0,0 0,-25 0,25 0,-1 0,1 24,0-24,-25 25,25-25,-25 25,25-25,-25 25,0 0,0-25,0 24,0-24,0 25,0-25,0 25,-25-25,0 25,25-25,-25 25,0-25,25 0,-24 0,-1 0,0 0,0 0,25 0,-25 0,1 0,24-25,-25 25,25-25,-25 25,25-25</inkml:trace>
  <inkml:trace contextRef="#ctx0" brushRef="#br0" timeOffset="22071.2624">23317 15652,'25'0,"-1"0,-24 0,25 0,-25 0,0 0,-25 0,1 0,24 0,-25 0,0 25,0-1,0-24,25 25,-24 0,-1 0,0 0,25-1,0 1,-25-25,25 25,0 0,25-25,-25 25,0-25,25 24,0-24,-25 0,24 0,1 0,0 0,0 0,0-24,24 24,-24-25,0 0,0 25,-1-25,1 25,0-25,0 1,0 24,-1-25,-24 25,25-25,-25 25,25-25,-25 25,25 0,-25 0,0 0,0 0,0 25,25-25,-25 25,0-25,0 0,0 25,0-25,24 24,-24-24,0 0,0 25,25-25,-25 0,25 0,-25 0,25 0,-25 0,25 0,-1 0,-24 0,25 0,0-25,-25 25,25-24,0 24,-25-25,24 25,-24-25,25 0,-25 0,0 25,0-24,-25-1,25 0,-24 0,-1 25,0-25,0 25,0-24,-24 24,-1 0,1 0,-1 24,-24 1,24 0</inkml:trace>
  <inkml:trace contextRef="#ctx0" brushRef="#br0" timeOffset="22820.3052">21828 15776,'0'0,"0"0,-24 0,24 0,0-25,0 25,0 0,0 0,0 0,0 0,0 25,0-25,0 25,0-1,0 1,0 0,0 25,0-1,0 1,-25 24,25 1,0-1,-25 0,25 1,0 24,-25 0,25-24,-25 24,25 0,-24-24,24-1,0 0,0 1,0-26,0 1,0 0,0-26,0 1</inkml:trace>
  <inkml:trace contextRef="#ctx0" brushRef="#br0" timeOffset="23391.3379">23689 15280,'0'0,"0"0,0 0,0 0,0 0,25 0,-25 0,0 0,0 0,24 0,-24 0,0 0,0 0,0 24,25-24,-25 25,0-25,25 25,-25 25,0-25,0 24,0 1,0 24,0 1,0-1,0 0,0 26,0-26,0 25,-25-24,25 24,0-25,-25 1,25-1,0 1,0-1,0-24,0-1,0 1,25-1,-25-24,0 0</inkml:trace>
  <inkml:trace contextRef="#ctx0" brushRef="#br0" timeOffset="24099.3784">21481 15974,'0'0,"25"-25,-25 25,0-24,0 24,0 0,0-25,0 25,0 0,0 0,0 0,0 0,0 0,-25 25,25-25,-25 0,1 24,-1 1,0 0,0 0,-24 0,24-1,-25 26,1 0,-26-26,26 26,-1 0,-24-26,24 26,-25 0,26-1,-1-24,1 25,-1-25,25-1</inkml:trace>
  <inkml:trace contextRef="#ctx0" brushRef="#br0" timeOffset="24464.3992">21035 17016,'0'0,"0"0,0 0,0 0,0 0,0 0,-25 25,25-25,-25 25,25-25,-25 24,25 1,0 0,-24 0,24 0,0-1,0 1,0 0,0 0,24 0,-24-1,25-24,0 25,0 0,0-25,-1 25,26-25,-25 25,0-1,-1-24,26 25,-25 0,-25-25,25 25,-1-25,-24 25,0-25,25 25,-25-25,0 24,0-24,-25 25,25-25,-24 25,-1-25,0 0,0 25,0-25,1 0</inkml:trace>
  <inkml:trace contextRef="#ctx0" brushRef="#br0" timeOffset="24591.4065">21184 16991,'49'-25,"-24"1,25-1,-1 0,-24 0,25 0,-1 1</inkml:trace>
  <inkml:trace contextRef="#ctx0" brushRef="#br0" timeOffset="25012.4306">23441 15776,'0'0,"0"0,0 0,0 0,0 0,0 0,0 0,0 0,0-25,0 25,0 0,0 0,0 0,0 0,0 0,0 0,-25 0,25 25,0-25,-25 0,25 0,-25 25,25-25,-24 0,-1 24,25 1,-25-25,0 25,0 0,1 24,-1-24,0 0,0 25,0-1,-24-24,24 25,0-1,-25-24,26 25,-1-1,0-24</inkml:trace>
  <inkml:trace contextRef="#ctx0" brushRef="#br0" timeOffset="25416.4537">23267 16321,'0'0,"25"-24,-25 24,25 0,-25 0,0 0,0 0,0 0,-25 24,25-24,0 0,-25 25,0 0,25 0,-24 0,-1 0,0-1,0 26,0-25,25 24,-24 1,-1-25,25 24,-25 1,25 0,-25-26,25 26,0-25,0 0,0-1,25-24,-25 25,25-25,-25 25,25-25,-1 0,1 0,-25 0,25 0,0-25,0 25,-1 0,-24-25,25 25,-25-24,25-1,-25 25,0-25,0 25,0-25,-25 0,25 1,-25 24,1-25,-1 0,0 25,-25 0,26-25,-26 25,25 0,-25 0,1 25,-1-25</inkml:trace>
  <inkml:trace contextRef="#ctx0" brushRef="#br0" timeOffset="27007.5447">993 17859,'24'0,"-24"0,0 0,0 0,25 0,-25 25,0-25,0 25,25-25,-25 25,0 0,25-1,-25 1,25 0,-25 0,24-25,1 25,-25-25,25 24,-25-24,25 0,0 0,-1 0,1-24,0 24,0-25,0 0,24 0,-24 0,25 1,-1-26,-24 25,25 0,-1-24,1 24,-1-25,1 26,0-26,-1 0,1 26,0-26,-26 25,26-25,-25 26,0-1,-1 0,1 0,-25 25,25 0,-25-25</inkml:trace>
  <inkml:trace contextRef="#ctx0" brushRef="#br0" timeOffset="27347.5641">1340 17562,'-25'0,"25"0,0 0,0 0,0 0,0 0,0 25,0-25,25 0,-25 24,0 1,0 0,25 0,-25 0,24-1,-24 1,0 0,25 0,0 0,-25-1,25 1,-25 0,25 0,-1-25,-24 25,25-25,0 0,0 0,0-25,-1 25,26-25,-25 0,24 0,-24 1,25-26,0 25,-1-24,1-1,-1 0,1 1,24-1,-24-24,0 24,24 0,-24 1,-1-1,1 1,-1-1,1 25,0-24,-1 24</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4:27:42.582"/>
    </inkml:context>
    <inkml:brush xml:id="br0">
      <inkml:brushProperty name="width" value="0.05292" units="cm"/>
      <inkml:brushProperty name="height" value="0.05292" units="cm"/>
      <inkml:brushProperty name="color" value="#FF0000"/>
    </inkml:brush>
  </inkml:definitions>
  <inkml:trace contextRef="#ctx0" brushRef="#br0">15007 2604,'0'0,"0"0,0 0,0 0,0 0,0 0,0 0,0 0,0 0,0 0,0 0,0 0,0 0,0 0,0 0,0 0,0 0,25 25,-25-25,25 0,-25 0,25 0,-1 0,1 0,0 0,0 25,0-25,-1 0,1 0,0 0,25 0,-26 25,26-25,-25 0,24 0,-24 0,25 0,-1 0,-24 0,25 0,0 0,-1 0,1 0,-25 0,24 0,1 0,-25 0,24 0,-24 0,25 0,-26 0,1 0,0 0,0 0,-25 0,25 0,-25 0,0 0,0 0,24 0,-24 0,0 0,0 0,0 0,0 0,0 0,0 0,0 0,0 0,0 0,0 0,0 0,0 0,0 0,0 0,0 0,0 0,0 0,0 0,0 0,0 0,0 0,0 0,0 0,0 0,0 0,0 0,0 0,0 0,0 0,0 0,0 0,0 0,0 0,0 0,0 0,0 0,0 0,0 0,0 0,0 0,0 0,0 0,0 0,0-25,0 25,0 0,0 0,0 0</inkml:trace>
  <inkml:trace contextRef="#ctx0" brushRef="#br0" timeOffset="2625.1502">20886 2729,'25'0,"0"0,-1 0,26 0,-25 0,24 0,1 0,-25 0,24 0,1 0,0 0,-1-25,26 25,-26 0,1 0,-1 0,1 0,0 0,-1 0,26-25,-26 25,1 0,-1 0,-24 0,25 0,0 0,-26 0,26 0,-25 0,0 0,-25 0,24 0,1 0,-25 0,0 0</inkml:trace>
  <inkml:trace contextRef="#ctx0" brushRef="#br0" timeOffset="4164.2382">16868 3473,'0'0,"0"0,0 0,0 0,24 0,-24 0,25 0,-25 0,25 0,0 0,0 0,-1 0,26 0,0 0,-26 0,26 0</inkml:trace>
  <inkml:trace contextRef="#ctx0" brushRef="#br0" timeOffset="4773.273">20936 3572,'0'0,"0"0,0 0,0 0,0 0,0 0,0 0,0 0,0 0,24 0,-24 0,0 0,25 0,0 0,-25 0,25 0,0 25</inkml:trace>
  <inkml:trace contextRef="#ctx0" brushRef="#br0" timeOffset="5264.3011">20291 3473,'0'0,"0"0,0 0,0 0,0 0,0 0,0 0,0 0,0 0,0 0,24 0,-24 0,25 0,0 0,0 0,0 24,24-24,-24 0,25 0,-1 0,26 0,-26 0,26 0,-1 0,1 0,24 0,-25 0,25 0,1 0,-1 0,25 0,-25 0,0 0,25 0,-25 0,1 0,24 0,-25 0,0 0,0 0,1 0,-26 0,25 0,-24 0,-1 0,-24 0,24 0,-49 0,25 0,-26 0,1 0,0 0,0 0</inkml:trace>
  <inkml:trace contextRef="#ctx0" brushRef="#br0" timeOffset="6256.3579">16247 4217,'0'0,"-24"0,24 0,0 0,0 0,0 0,0 0,0 0,0 0,0 0,0 0,0 0,0 0,24 0,-24 0,0 0,25 0,-25 0,25 0,0 0,0 25,-1-25,26 0,-25 0,24 0,-24 0,25 0,-1 0,1 0,0 0,-1 0,1 0,0 0,-1 0,1 0,-1-25,-24 25,25 0,-25 0,-1 0,1 0,0 0,-25 0,25 0,-25 0,0 0,0 0,0 0,0 0,0 0,0 0,0 0,0 0,0 0,0 0,0 0,0 0,-25 0</inkml:trace>
  <inkml:trace contextRef="#ctx0" brushRef="#br0" timeOffset="9182.5252">12527 7466,'0'0,"0"-25,0 25,0-24,0 24,0-25,0 25,0 0,0-25,0 25,0 0,0 0,0 0,0 0,0 0,0 0,0 25,0-25,0 25,0-1,0 1,0 0,0 0,0 24,0-24,0 25,0-1,0-24,25 0,-25 0,24 24,1-49,-25 25,25 0,0-25,0 0,-1 0,1 0,0 0,0-25,0 25,-1-25,1 25,0-24,0-1,0 0,24 0,-24 0,-25 1,25-1,0 0,-25 0,24 0,-24 1,0-1,0 0,0 0,0 0,-24 1,24-1,-25 0,25 0,-25 25,25-25,-25 25</inkml:trace>
  <inkml:trace contextRef="#ctx0" brushRef="#br0" timeOffset="9804.5608">13172 7689,'0'25,"0"-25,0 25,0-25,0 25,0-25,0 25,0-25,0 24,0-24,0 25,0-25,0 25,0-25,0 25,0-25,0 0,0 0,0 25,0-25,0 0,0 0,24 0,-24-25,0 25,0 0,25-25,-25 25,0-25,25 25,-25-25,25 1,-25-1,25 25,-25-25,0 0,24 25,-24-25,25 25,-25 0,25 0,-25 0,0 0,0 25,25-25,-25 25,0-25,0 25,0-25,0 25,25-25,-25 24,0-24,24 25,-24-25,0 0,25 25,-25-25,25 0,-25 0,25 0,-25 0,25-25,-25 25,25 0,-1-25,-24 25,25-24,-25 24,25-25,-25 25,0-25,0 0,0 0,0 1,0 24,0-25,0 0,0 25,0-25,-25 25,25 0,0-25,-25 25,25 0,0 0,0 25,0-25,0 0,0 0,0 25,0-25,0 25,25-25,-25 25,25-25,0 24,-25 1,25-25,-1 25,1-25,-25 0,25 25,0-25,-25 25,25-25,-25 24,0-24,0 0,0 25,0-25,0 0,0 25,0-25,0 0,0 25,-25-25,0 0,25 0,-25 0,0 0,1 25,-1-25,0 0,25 0,-25 0</inkml:trace>
  <inkml:trace contextRef="#ctx0" brushRef="#br0" timeOffset="10396.5947">14065 7665,'0'0,"24"0,-24 0,0-25,0 25,0 0,0 0,0 0,0 0,-24 0,24 0,-25 0,0 0,25 0,-25 0,0 25,25-25,0 24,-24 1,24 0,0 0,0-25,0 25,0-1,24 1,-24 0,25-25,0 25,-25 0,25-25,0 0,-1 24,1-24,-25 0,25 0,0 0,0 0,-25 0,24 0,1-24,-25 24,25-25,-25 25,0-25,25 25,-25-25,0 0,0 25,0-24,0-1,0 0,-25 25,25-25,-25 25,25-25,-25 25,25 0,0 0,0-24,0 24,0 0,0 0,0 0,0 0,0 0,0 0,25 0,-25 0,25 0,-25 0,25 0,0 0,-1 0,1 0,-25-25,25 25,0 0,0-25,-25 25,24-25,-24 25,25-25,-25 25,25-24,-25-1,0 25,0-25,0 0,0 0,0 25,0-24,0-1,0 0,0 25,-25 0,25-25,0 25,0 0,-25 0,25 0,0 25,-24-25,24 25,0 0,-25-1,25 1,0 0,0 0,0 0,0-1,0 1,0 25,0-25,0-1,0 1,0 0,25 0,-25 0,24-1,-24 1,25-25,0 25,0-25</inkml:trace>
  <inkml:trace contextRef="#ctx0" brushRef="#br0" timeOffset="10789.6172">14883 7863,'50'0,"-25"-25,24 25,-24 0,0-25,0 25,-1-24,-24-1,25 25,-25-25,0 25,0-25,0 0,-25 25,1-24,24 24,-25 0,0-25,0 25,0 0,25 25,-24-25,-1 0,0 24,25-24,-25 25,25 0,0 0,0-25,0 25,0-1,0 1,0-25,25 25,0-25,-25 25,25-25,-1 0,-24 0,25 0,0 0,0 0,-25 0,25 0,-1-25,1 25,-25-25,25 25,0-25,-25 1,25-1,-25-25,24 25,-24 1,0-26,0 0,0 1,0 24,0-49,0 24,0 0,0 1,0-1,0 25,0-24,0 24,0 0,0 25,0-25,0 25,0 25,0-25,-24 25,24 0,0 24,0-24,0 25,0 24,0-24,24-1,-24 1,25 24,-25-24,0 24,0-24,0 0,0-1,0 26,0-26</inkml:trace>
  <inkml:trace contextRef="#ctx0" brushRef="#br0" timeOffset="12220.699">8360 8806,'0'0,"-25"0,0 0,0 0,0 0,25 0,-24 24,-1-24,25 0,-25 0,25 0,-25 0,25 0,0 0,0 0,0 0,0 0,0 0,-25 0,25 0,0 0,0 0,0 0,0 0,0 0,0 0,25 0,-25 0,25 25,0-25,0 0,-1 0,1 0,25 0,-1-25,1 25,24 0,1 0,-1 0,1-24,24 24,-25 0,25-25,1 25,-1 0,0-25,0 25,1 0,-26 0,25-25,0 25,-24 0,-1 0,25 0,-49 0,24 0,1 0,-26 0,26 0,-25 0,-26 0,26 0,-25 0,0 0,-1 0,-24 0,25 0,-25-25,0 25,0 0,0 0,0 0,0 0,-25 0,25 0,-24 0,24-24,-25 24,25 0,-25 0,0 0,25 0,0 0,-25 0,25 0,0-25,0 25,0 0,0 0,0 0,0 0,0 0,0 0,0 0,-24 0,24 0</inkml:trace>
  <inkml:trace contextRef="#ctx0" brushRef="#br0" timeOffset="13668.7818">7665 17537,'0'0,"-25"25,25-25,-25 0,25 0,0 0,0 0,0 0,0 0,0 0,25 0,-25 0,25-25,25 25,-26 0,26-25,0 25,-1-25,1 25,24-25,-24 25,24-24,1 24,-1-25,1 25,-1-25,25 25,-24-25,24 25,-25 0,25-25,-24 25,24 0,-25-24,1 24,-1 0,26 0,-51-25,26 25,-26 0,1-25,-1 25,1 0,0 0,-26 0,1-25,0 25,0 0,-25 0,0 0,25 0,-25 0,0 0,0 0,0 0,0 0,0 0,0 0,0 0,0 0,0 0,0 0,0 0,0 0,0 0,0 0,0 0,0 0,0 0,-25 0,25 0,0-25</inkml:trace>
  <inkml:trace contextRef="#ctx0" brushRef="#br0" timeOffset="20990.2006">9699 2431,'0'0,"0"-25,0 25,0 0,0 0,0 0,0 0,0 0,0 0,0 0,0 25,0-25,0 25,0-1,0 1,0 0,0 0,0 0,0 24,0-24,0 0,0 25,0-26,-25 1,25 0,0 25,0-26,0 1,-25-25,25 25,0 0,0-25,0 25,0-25,0 0,0 0,0 0,0 0,0 0,0 0,0 0,0 0,0-25,0 25,0 0,-24-25,24 25,0-25,0 0,0 25,-25-24,25-1,0 25,0-25,0 25,-25-25,25 25,0-25,0 25,0 0,0 0,0 0,0 0,0 0,0 25,0-25,0 25,0 0,0-25,0 25,0-1,0 1,-25 0,25 0,0 0,0-1,0-24,0 25,0-25,0 25,0-25,25 0,-25 0,25 0,-25 0,25-25,-1 25,1-25,0 1,0 24,0-25,-1 0,1 0,0 0,0 25</inkml:trace>
  <inkml:trace contextRef="#ctx0" brushRef="#br0" timeOffset="25829.4774">9749 9103,'0'0,"0"0,0-24,0 24,0 0,-25-25,25 25,-25-25,25 25,0 0,-25-25,25 25,-25 0,25 0,0 0,-24 0,24 25,-25-25,25 0,0 25,-25 0,25-1,0 1,-25 0,25 0,0-25,0 25,0-1,0 1,0 0,0-25,25 25,-25-25,0 25,25-25,-25 0,0 0,0 0,25 0,-25 0,0 0,24 0,-24 0,0 0,25-25,-25 25,0 0,25-25,-25 25,25-25,-25 25,25-25,-25 25,0-24,24-1,-24 25,25-25,-25 25,25-25,-25 25,0-25,25 25,-25 0,25-24,-25 24,24 0,-24 0,0 0,0 0,0 0,0 24,0-24,0 0,0 25,25-25,-25 25,0 0,0-25,0 25,25-1,-25-24,0 25,0-25,0 25,25-25,-25 25,0-25,25 0,-25 0,0 0,24 0,-24 0,25 0,-25 0,0 0,25 0,-25-25,25 25,-25 0,0-25,25 25,-25-25,24 25,-24-24,0 24,0-25,0 0,0 25,0-25,0 0,0 25,0-24,0-1,-24 25,24-25,-25 25,0 0,0 0,-24 0,24 0,0 0,-25 0</inkml:trace>
  <inkml:trace contextRef="#ctx0" brushRef="#br0" timeOffset="26494.5154">9377 9103,'0'-24,"0"24,0 0,0-25,0 25,0 0,0-25,0 25,0 0,0 0,0 0,0 0,-25-25,25 25,0 0,-25 25,25-25,-25 0,0 25,25-25,-25 25,1-1,24-24,-25 25,0 0,25 0,0 0,0-1,0 1,0-25,0 25,0 0,0 0,0-25,0 24,0-24,25 0,-25 0,25 25,-25-25,0 0,24-25,-24 25,25 0,-25 0,25-24,0-1,-25 25,25-25,0 0,-25 0,24 1,-24-1,25 25,-25-25,0 0,0 0,0 1,0-1,-25 25,25-25,-24 0,24 25,-25 0,0 0,0 0,-25 0</inkml:trace>
  <inkml:trace contextRef="#ctx0" brushRef="#br0" timeOffset="30422.7401">8732 8954,'0'0,"0"0,0 0,0 0,0 0,24 0,-24 0,25-24,0 24,-25 0,25-25,0 25,-1-25,1 25,0 0,0-25,0 25,-1 0,1 0,-25-25,25 25,-25 0,0 0,0 0,0 0,0 0,0 0,0 25</inkml:trace>
  <inkml:trace contextRef="#ctx0" brushRef="#br0" timeOffset="30858.7651">8806 8954,'-25'0,"0"0,25 0,-24 0,24 25,0-25,0 0,0 0,-25 0,25 0,0 0,0 0,0 0,0 0,0 0,0 0,0 0,0 0,0 25,0-25,0 0,0 25,0-25,0 25,0-25,0 25,0-25,0 24,0-24,0 0,0 25,0-25,0 25,0-25,0 0,0 0,0 0,0 0,0 0,0 0,0 0,0 0,0 0,0 0,0 0,0 0,0 0,0 0,0 0,0 0,0 0,0 0,0 0,25-25,-25 25,24 0,-24 0,25 0,-25 0,25 25,-25-25,25 0,0 0,-25 25,24-25,-24 25,25-25,-25 24,0 1,0-25,0 25,0 0,0 0,0-25,0 24,0 1,-25-25,25 25,-24-25,-1 25,25-25,-25 0,0 25,0-25,1 0,-1 0,0 0,0 0,25 0,-25-25,1 25,-1 0,0-25,25 25,-25 0</inkml:trace>
  <inkml:trace contextRef="#ctx0" brushRef="#br0" timeOffset="31425.7975">8335 9798,'0'0,"0"0,0 0,0 0,25 0,-25-25,24 25,1 0,0 0,0 0,0 0,-1 0,26-25,0 25,-26 0,51 0,-26 0,1-25,0 25,24 0,-24 0,24 0,0-24,-24 24,24 0,1 0,-25 0,24-25,0 25,-24 0,24 0,-24-25,24 25,-24 0,0 0,-1-25,-24 25,25 0,-26 0,1 0,0 0,-25 0,25-25,-25 25,0 0,0 0,0 0,0 0,0 0,0 0,0 0,0 0,-25 0,25 0,0 0,-25 0,25 0</inkml:trace>
  <inkml:trace contextRef="#ctx0" brushRef="#br0" timeOffset="59699.4146">5110 17363,'-25'0,"25"0,0 0,0 0,0 0,0 0,0-25,0 25,0 0,0 0,0 0,0 0,0 0,0 0,0 0,0 0,0 0,0 0,0 0,0 0,0 0,25 0,-25 0,25 0,0 0,-25 25,25-25,-1 0,26 0,-25 0,0 0,24 0,-24 0,25 0,-1 0,1 0,-1 25,1-25,0 0,24 0,-24 0,-1 0,1 0,-1 0,1 0,0 0,-1 0,1 0,24 0,-24 0,0 0,-1 0,1 0,-1 0,1 0,0 0,-1 0,1 0,-25 25,24-25,-24 0,25 0,-26 0,1 0,25 0,-25 0,-1 0,1 0,-25 0,25 0,0 0,-25 0,25 0,-25 0,24 0,-24 0,0 25,0-25,0 0,0 0,0 0,0 0,0 0,0 0,0 0,0 0,-24 0,24-25,-25 25</inkml:trace>
  <inkml:trace contextRef="#ctx0" brushRef="#br0" timeOffset="60207.4437">5061 17537,'0'0,"0"0,0 0,0-25,0 25,0 0,0 0,0 0,0 0,24 0,-24 0,0-25,25 25,-25 0,25 0,0 0,0 0,-25-25,49 25,-24 0,0 0,24 0,1 0,0-24,-1 24,1 0,24 0,-24 0,24-25,1 25,-1 0,0 0,1-25,-1 25,26 0,-26-25,0 25,1 0,-1 0,1-25,-1 25,0 0,1-24,-26 24,26 0,-26-25,1 25,0 0,-1 0,-24 0,0 0,25-25,-26 25,-24 0,25 0,-25 0,25 0,-25 0,0 0,0 0,0 0,0 0,0 0,0 0,-25 0,25 0,0 0,-25 0</inkml:trace>
  <inkml:trace contextRef="#ctx0" brushRef="#br0" timeOffset="60692.4714">5209 17413,'0'0,"-24"0,-1 0,25 0,0 0,0 0,-25 0,25 0,0 0,0 0,25 0,-25 0,0 0,25 0,-25 0,24-25,-24 25,25 0,0 0,0 0,24 0,-24 0,0 0,25 0,-1 0,1 0,-1 0,1 0,0 0,24 0,-24 0,24 0,-24-25,24 25,0 0,-24 0,25 0,-1 0,-24-25,24 25,-24 0,24 0,-24 0,-1 0,26 0,-26-24,-24 24,25 0,-1 0,-24 0,25 0,-26 0,1 0,0 0,0 0,0 0,-1 0,-24 0,25 0,-25 0,25 0,-25-25,0 25,0 0,25 0,-25 0,0 0,0 0,0 0,0 0,0 0,0 0,0 0,0 0,0 0,0 0,0 0</inkml:trace>
  <inkml:trace contextRef="#ctx0" brushRef="#br0" timeOffset="74034.2345">12775 7789,'0'-25,"0"25,0 0,0 0,0 0,-25 0,25 0,0 0,0 25,0-25,25 0,-25 24,0 1,25-25,-25 25,24 0,-24-25,25 25,-25-1,25 1,-25-25,25 25,0-25,-25 0,24 25,1-25,-25 0,25 0,0 0,0 0,-25 0,24 0,1-25,0 25,0-25,0 0,-1 1,1-1,0 0,0 0,0 0,-1 1,1-1,0 0,0 0,0 0,-1 25,1-24,0 24,0-25,0 25,0 0,-1 0,1 0,0 0,0 25,-25-25,25 24,-1-24,1 25,0-25,-25 25,25 0,0-25,-1 25,1-25,0 0,0 24,0-24,-1 0,1 0,25 0,-25-24,-1 24,26 0,-25-25,24 25,-24 0,0-25,25 0,-1 25,-24-25,25 25,-26-24,26 24,-25-25,0 25,24-25,-24 25,25-25,-25 25,-1 0,1 0,0 0,25 0,-26 0,1 0,0 0,0 25,0-25,-25 0,24 0,1 0,0 0,0 0,0 25,24-25,-24 0,0 0,0-25,-1 25,1 0,0 0</inkml:trace>
  <inkml:trace contextRef="#ctx0" brushRef="#br0" timeOffset="75309.3075">12452 9996,'0'0,"0"0,0 0,0 0,0 0,0 0,0 0,0-25,0 25,0-24,25-1,-25 0,25 0,0 0,0 1,-1-1,1 0,0-25,-25 26,25-1,0 0,-25 0,24 0,-24 1,0-1,0 0,0 25,0-25,-24 25,-1 0,25 0,-25 0,25 0,-25 0,25 25,-25-25,25 25,0-25,0 25,0-1,0-24,0 25,0 0,25-25,0 25,-25 0,25-25,0 24,24 1,-24-25,0 25,0 0,-1-25,1 25,0-25,0 24,0-24,-25 25,0-25,24 25,-24-25,0 0,0 25,0-25,0 0,-24 25,24-25,-25 0,25 0,-25 24,0-24,25 0,-25 0,1 0,-1 0,25 0,-25 0,0-24,25 24</inkml:trace>
  <inkml:trace contextRef="#ctx0" brushRef="#br0" timeOffset="75870.3396">13246 9550,'-25'0,"0"0,25 0,-24 0,-1 0,0 25,0-25,0 0,1 24,24-24,-25 25,0-25,25 25,0 0,0-25,0 25,0-25,0 24,0-24,25 25,-25-25,25 25,-1-25,1 0,0 0,0 0,0 0,-1 0,26 0,-25 0,0 0,-1 0,1-25,0 25,0-25,0 25,-1-24,-24 24,25-25,-25 25,0-25,0 25,0-25,0 25,0-25,-25 25,25 0,-24-24,24 24,0 0,0 0,0 0,0 0,0 0,0 0,0 0,0 0,0 0,24 0,-24-25,25 25,0 0,-25-25,25 25,0 0,0-25,-25 0,24 25,1-24,-25-1,25 25,-25-25,25 0,-25 0,0 1,0-1,0 0,0 0,0 0,0 1,0-1,-25 0,25 0,-25 0,0 25,25-24,-24 24,24 0,-25 0,25 0,-25 24,25-24,-25 25,25 0,0 0,0 24,0-24,0 0,0 25,0-26,0 26,25-25,-25 24,25-24,-25 0,25 0,-25 24,24-24,1-25,-25 25,25 0</inkml:trace>
  <inkml:trace contextRef="#ctx0" brushRef="#br0" timeOffset="76261.3619">14238 9550,'0'-25,"0"25,0-25,0 0,-25 25,25-24,-24 24,-1-25,0 25,0 0,0 0,1 0,-1 0,0 0,0 25,0-25,1 24,24 1,-25-25,25 25,0 0,0-25,0 25,0-1,0-24,0 25,0-25,25 25,-1-25,-24 0,25 25,0-25,-25 0,25 0,0-25,-1 25,-24 0,25-25,0 25,0-25,-25 1,25-1,-25 0,24 0,-24 0,25 1,-25-1,0-25,0 1,0-1,0 25,0-24,0-1,0 0,0 1,0 24,0 0,-25 0,25 0,0 25,0 0,0 25,0 0,0 0,0 0,0 0,0 24,0 1,0-1,0 1,0 0,25-1,-25 1,0-25,0 24,25 1</inkml:trace>
  <inkml:trace contextRef="#ctx0" brushRef="#br0" timeOffset="76798.3926">15280 9401,'0'0,"0"-25,0 25,0-25,0 1,0 24,0-25,0 0,-25 0,25 25,-25-25,1 1,24 24,-25-25,0 25,0 0,0 0,1 0,-1 0,0 25,0-25,0 24,25 1,-24 0,-1 0,25 0,0-25,0 24,0 1,0 0,0 0,0-25,0 25,0-25,25 24,-25-24,24 0,1 0,-25 0,25 0,0 0,0-24,-1 24,1-25,0 25,-25-25,25 25,0-25,-25 0,24 25,-24-24,25-1,-25 25,0 0,0-25,0 25,0 0,0 25,25-25,-25 0,0 25,0-1,0-24,0 25,0 0,0 0,0 0,0-25,25 24,-25 1,0-25,0 25,25-25,-25 25</inkml:trace>
  <inkml:trace contextRef="#ctx0" brushRef="#br0" timeOffset="77062.4077">15429 9277,'0'-25,"0"25,0 0,0-25,0 25,0 0,0 0,0 0,0 25,0-25,0 25,25-25,-25 25,0 0,0-25,0 24,24 1,-24-25,0 25,0-25,25 25,-25-25,0 0,25 0,-25 0,0 0,25 0,-25 0,0 0,25-25,-25 25,0-25,24 25,-24-25,0 1,0-1,0 0,0 0,0 25,0-25,0 1,0-1,0 0,0 0,0 0</inkml:trace>
  <inkml:trace contextRef="#ctx0" brushRef="#br0" timeOffset="77569.4367">16049 9153,'0'0,"25"0,-25 0,0 0,0 0,0 0,0-25,0 25,0 0,0 0,-25 0,25 0,-25-25,25 25,-25 0,25 0,-24 0,24 0,0 0,0 0,0 0,-25 0,25 25,0-25,0 0,0 25,0-25,0 0,0 0,0 25,0-25,0 0,0 25,0-25,0 0,0 0,0 0,0 24,0-24,0 0,0 0,0 0,0 0,0-24,0 24,0 0,0 0,25 0,-25-25,0 25,0 0,24 0,-24 0,0-25,0 25,0 0,0 0,0 25,0-25,25 25,-25-25,0 24,25 1,-25 25,25-25,-25 24,25-24,-25 25,0-1,24 1,-24-1,0 1,0 0,0-1,0-24,-24 25,24-1,-25-24,0 0,25 0,-25-1,0 1,1-25,-1 25,25-25,-25 0,0-25,0 25,1-25,24 25,-25-24,0-1,0-25,0 25,1 1,-1-26,25 25,-25-24,25 24,0-25,0 25,0-24</inkml:trace>
  <inkml:trace contextRef="#ctx0" brushRef="#br0" timeOffset="77894.4553">16744 8930,'-25'-25,"25"25,0 0,-25 0,25 0,-25 0,25 0,-25 0,0 25,1-1,-1 1,0 0,0 0,25 0,-25 0,1 24,24-24,0 0,0 0,0 24,0-24,0 0,0 0,24-1,-24-24,25 25,0 0,0-25,0 25,-1-25,1 0,0 0</inkml:trace>
  <inkml:trace contextRef="#ctx0" brushRef="#br0" timeOffset="78253.4759">16967 9103,'0'0,"0"0,0 0,0 0,-25 0,25 0,-25 0,25 25,0-25,-25 25,25 0,-24 0,24-1,-25-24,0 25,25 0,0 0,-25-25,25 25,0-25,0 24,0-24,0 0,0 0,0 0,0 0,0 0,0 0,0-24,0 24,0-25,25 0,-25 25,25-25,-25 0,25-24,-1 24,1 0,-25-24,25 24,0-25,0 25,-1-24,1 24,0 0,0 0,0 25,-25-25,24 25,1 0,-25 25,25-25,-25 25,0 0,25 0,-25-1,0 26,0-25,0 25,25-26,-25 26,0-25,0 24,24-24,-24 0,0 0,0 24,25-24,-25 0,0-25,25 25,-25 0</inkml:trace>
  <inkml:trace contextRef="#ctx0" brushRef="#br0" timeOffset="78401.4843">16967 9203,'0'0,"0"0,0 0,0 0,0 0,0 0,0 0,0-25,25 25,-25 0,24 0,1 0,0 0,25 0,-26-25,26 25</inkml:trace>
  <inkml:trace contextRef="#ctx0" brushRef="#br0" timeOffset="78907.5133">17810 8979,'0'0,"0"0,0 25,0-25,0 0,-25 25,25-25,0 25,-24 0,24-1,0-24,0 25,-25 0,25 0,0-25,0 25,0-1,0-24,-25 0,25 25,0-25,0 0,0 0,0 25,0-25,0 0,0-25,0 25,0 0,0-25,25 25,-25-24,0-1,0 25,25-25,-25 0,24 0,-24 1,0-26,25 25,-25 0,25-24,0 24,-25 0,25 0,-1 0,-24 25,25-24,-25 24,25 0,-25 0,0 0,0 24,0-24,0 25,0-25,0 25,0 0,0 0,-25-1,25 1,-25 0,25 0,0-25,0 25,-24 0,24-25,0 24,0-24,0 0,24 25,-24-25,25 0,0 0,-25 25,25-25,0 0,-1 0,1 25,0-25,0 0,0 25,-1-25,-24 0,25 24,-25-24,0 0,0 25,0-25,0 0,0 0,-25 25,25-25,-24 0,-1 0,0 25,0-25,0 0,1 0,-1 0,-25 0,25 0,1-25</inkml:trace>
  <inkml:trace contextRef="#ctx0" brushRef="#br0" timeOffset="79329.5374">18529 8855,'0'0,"0"0,0 0,-24 0,-1 0,0 25,0-25,0 25,1 0,-1-25,0 24,0 1,0 0,1 0,24 0,0 0,0-25,0 24,0 1,0-25,24 25,-24-25,25 25,0-25,0 25,0-25,-1 24,1-24,0 0,0 0,0 0,-1 0,26 0,-25 0,0-24,-1 24,1-25,0 25,0-25,-25 0,25 25,-25-25,24 1,-24-1,0 0,0 0,0 25,0-25,0 25,0-25,0 25,0 0,0 0,0 0,0 0,0 0,0 0,0 25,0 0,0-25,0 25,0 0,0 0,0-25,0 24,0 1,0-25,0 25,0 0,0-25,0 0,0 25,0-25,0 24</inkml:trace>
  <inkml:trace contextRef="#ctx0" brushRef="#br0" timeOffset="79577.5516">18777 8855,'0'-25,"25"25,-25 0,25-24,0 24,-25 0,25 0,0 24,-1-24,1 0,0 25,0 0,0-25,-1 25,1 0,0-1,0 1,-25 0,25 0,-1 0,-24 0,0-1,0 1,0 0,-24 0,24-25,-25 25,0-1,0 1,-24-25,24 25,0-25,-25 25,26-25,-1 0,-25 0,25 0,0 0</inkml:trace>
  <inkml:trace contextRef="#ctx0" brushRef="#br0" timeOffset="79811.565">19249 8582,'25'0,"24"0,-24 0,0 0,24 25,-24-25,0 25,25 0,-26 0,1 24,0-24,0 25,0-26,-25 26,24 0,-24-1,0-24,0 25,0-1,0-24,-24 25,-1-25,0-1,0 26,0-25,1 0,-1-1,-25-24,25 25,1-25</inkml:trace>
  <inkml:trace contextRef="#ctx0" brushRef="#br0" timeOffset="79997.5756">19943 8235,'25'0,"-25"0,25 0,-25 0,0 0,0 0,0 0,0 25,0-25,0 25,0-25</inkml:trace>
  <inkml:trace contextRef="#ctx0" brushRef="#br0" timeOffset="80249.59">20117 8483,'0'0,"0"0,0 25,0-25,0 0,0 25,0-25,0 25,0-1,0 1,-25 0,25 0,0 0,0 24,0-24,0 0,-25 0,25-1,0 1,0 0,0 0,-24 0,24-1,0 1,-25-25</inkml:trace>
  <inkml:trace contextRef="#ctx0" brushRef="#br0" timeOffset="80621.6113">20464 8632,'25'0,"-25"0,0 0,0 0,0-25,0 25,0 0,0 0,0 25,0-25,-25 0,25 25,-25-25,25 25,-24-1,-1 26,0-25,25 0,-25 24,0-24,1 25,24-26,-25 1,25 0,0 25,0-25,0-1,0-24,0 25,0 0,25 0,-25-25,24 0,-24 25,25-25,0 0,0 24,-25-24,25 0,-1 0,1-24,-25 24,25 0,-25-25,25 25,-25-25,0 0,0 25,0-25,0 1,-25-1,0 0,25 0,-25 25,1-25,-26 0,25 25,0 0,-24 0,24 0,0 0,-24 0</inkml:trace>
  <inkml:trace contextRef="#ctx0" brushRef="#br0" timeOffset="80894.6269">20936 8830,'-25'0,"0"0,0 0,25 0,-25 0,25 0,0 0,0 0,0 0,25 0,-25 0,25 0,0 0,0 0,-1 0,1 0,0 0,0 0,-25 0,25 0</inkml:trace>
  <inkml:trace contextRef="#ctx0" brushRef="#br0" timeOffset="81031.6348">20985 8930,'-25'0,"25"24,0-24,0 0,0 0,0 0,0 0,25 25,-25-25,25 0,-25 0,25 0,0 0,-1 0,1 0,0 0,0 0,24 0,-24 0</inkml:trace>
  <inkml:trace contextRef="#ctx0" brushRef="#br0" timeOffset="82013.6909">20092 8235,'0'0,"0"-25,0 25,0-24,0 24,0-25,0 25,0-25,0 25,0 0,0 0,0-25,0 25,0 0,-25 0,25 25,0-25,-24 0,24 25,-25-25,25 25,-25-1,25 1,-25-25,0 25,25 0,-24 0,24-25,0 24,0-24,-25 0,25 25,0-25,0 0</inkml:trace>
  <inkml:trace contextRef="#ctx0" brushRef="#br0" timeOffset="82747.7329">21704 8533,'0'0,"0"-25,0 25,25 0,-25 0,0 0,0 0,25-25,-25 25,25 0,0 0,-1 0,1 0,0-25,0 25,0 0,24 0,-24 0,0-24,25 24,-26 0,1 0,-25 0,25 24,0-24,-25 0,0 25,0-25,0 25,0 0,0 0,0-1,0 1,-25 25,25-25,-25 24,0-24,25 25,-24-1,-1-24,25 25,-25-26,25 26,0-25,0 0,-25 0,25-25,0 24,0 1,0-25,0 25,0-25,0 25,25-25,-25 0,0 0</inkml:trace>
  <inkml:trace contextRef="#ctx0" brushRef="#br0" timeOffset="82920.7428">21903 8855,'0'0,"-25"0,25 0,0 0,0 0,0 0,25 0,-25 0,25 0,-1 0,1 0,0-25,25 25,-25 0,24 0,1 0,-1-24</inkml:trace>
  <inkml:trace contextRef="#ctx0" brushRef="#br0" timeOffset="83244.7614">22771 8434,'-25'0,"0"0,1 0,24 0,-25 0,25 0,0 0,0-25,0 25,25 0,-1 0,1 0,0 0,0 0,0 0,-1 0,26 0,-25 0,24 0,-24 0,0 0,0-25,0 25,0 0,-25 0,24 25,-24-25,0 25,0-25,0 24,0 1,-24 0,24 0,-25 24,25-24,-25 25,0-1,25-24,-25 25,0-1,25-24,-24 25,24-25,0-1,-25 1,25 0,0 0,0 0,0 0,0-25,0 24,0-24,0 25</inkml:trace>
  <inkml:trace contextRef="#ctx0" brushRef="#br0" timeOffset="83407.7707">22845 8855,'0'0,"0"-25,0 25,0 0,0 0,25 0,-25-24,25 24,0 0,0 0,-1-25,1 25,0 0,25 0,-1 0,1-25</inkml:trace>
  <inkml:trace contextRef="#ctx0" brushRef="#br0" timeOffset="83715.7883">23986 8533,'0'0,"-24"0,24 0,-25 0,0 0,0 0,0 25,1-25,-26 24,25 1,0-25,-24 25,24 25,0-26,0 1,1 0,-1 25,25-26,-25 1,25 25,0-25,0-1,0 1,0 0,25-25,-25 25,25 0,-1-25,1 25,0-25,0 0,24 0,-24 0,0 0,25 0,-1 0,-24 0,25-25,-26 25,26-25,-25 25,0-25,0 0,-1 0,-24 1,25-26,-25 25,0-24,-25 24,25-25,-24 1,-26-1,25 25,-25-24,-24 24,24 0,-24 25</inkml:trace>
  <inkml:trace contextRef="#ctx0" brushRef="#br0" timeOffset="86931.9723">16099 3398,'0'0,"-25"0,25 0,0 0,0 0,0 0,0 0,0 0,0 0,0 0,25 0,-25 0,24 0,1 25,0-25,25 0,-26 0,26 0,0 25,-1-25,1 0,24 0,1 25,-1-25,1 0,-1 0,0 0,1 24,24-24,-25 0,26 0</inkml:trace>
  <inkml:trace contextRef="#ctx0" brushRef="#br0" timeOffset="87348.9961">20489 3522,'0'0,"0"0,25 0,0 0,-25 0,24 0,1 0,0 0,25 0</inkml:trace>
  <inkml:trace contextRef="#ctx0" brushRef="#br0" timeOffset="90891.1987">8409 8781,'0'0,"0"0,0 0,0 0,25 0,-25 0,25 0,-25 0,25 0,-1 0,1 0,0 0,0 0,0 0,-1 0,26 0,-25 25,24-25,-24 0,25 0,-1 0,1 24,0-24,-1 0,1 0,-1 0,1 0,0 0,-1 0,1 0,0 0,-1 0,1 0,-25 0,24 0,1 0,-25-24,24 24,-24 0,0 0,0-25,-1 25,1 0,0 0,0 0,-25 0,0 0</inkml:trace>
  <inkml:trace contextRef="#ctx0" brushRef="#br0" timeOffset="93844.3676">12303 11361,'-24'0,"24"0,-25-25,25 25,0 0,-25 0,25-25,-25 25,25 0,0 25,0-25,-25 25,25-25,0 24,-24 1,24 25,0-25,0 24,0-24,0 0,0 24,24-24,-24 0,25 0,-25 0,25-1,0-24,-25 25,25-25,-1 0,1 0,0 0,0 0,0 0,-1-25,1 1,25-1,-25 0,0 0,-1 0,1 1,0-1,0 0,0-25,-1 26,1-1,0-25,-25 25,0 1,0-26,0 25,0 0,0 1,0-26,0 25,-25 0</inkml:trace>
  <inkml:trace contextRef="#ctx0" brushRef="#br0" timeOffset="94463.403">13048 11410,'0'25,"0"0,24-25,-24 25,0-1,0 1,0 0,0 0,0 0,-24-1,24 1,0 0,-25 0,25 0,0-25,-25 24,25-24,0 0,0 0,0 0,0 0,0 0,0 0,0 0,0-24,0 24,0-25,25 0,-25 0,25 0,-25 1,24-1,1 0,-25 0,25 0,-25 1,25-1,-25 25,25-25,-25 25,0 0,0 0,0 25,0-25,0 25,0-25,0 24,0 1,0 0,0 0,0-25,24 25,-24-1,0-24,0 25,25-25,-25 0,0 0,25 25,-25-25,0 0,25 0,-25-25,25 25,-25 0,24-25,-24 25,0-24,25 24,-25-25,25 0,-25 25,25-25,-25 0,0 1,0 24,0-25,0 25,0-25,0 25,0-25,0 25,0 0,0 0,0 0,0 0,0 0,0 25,0-25,0 0,25 25,-25-25,24 25,-24-1,25-24,0 25,-25-25,25 25,0 0,-25-25,25 25,-25-25,24 0,-24 24,0-24,0 0,0 25,0-25,0 0,0 0,-24 25,24-25,-25 0,0 0,25 0,-25 0,0 0,25 0,-25 0,1 0,-1 0,25-25,-25 25,25 0</inkml:trace>
  <inkml:trace contextRef="#ctx0" brushRef="#br0" timeOffset="95431.4584">13866 11509,'25'0,"0"-24,-25 24,25 0,-1-25,-24 25,0 0,0 0,0-25,0 25,-24 0,24 0,-25 0,0 0,0 25,25-25,-25 0,1 25,-1-25,25 24,-25 1,25-25,0 25,0 0,0-25,0 25,0-1,0-24,25 25,-25-25,25 25,-1-25,-24 0,25 0,0 0,0 0,0 0,-25 0,24 0,1 0,0-25,0 25,0-25,-25 25,24-24,-24-1,25 25,-25-25,0 0,0 0,0 1,0 24,-25-25,25 0,-24 25,24-25,0 25,0 0,-25-25,25 25,0 0,0 0,0 0,0 0,0 0,0 0,25 0,-25 0,24 0,-24 0,25 0,-25 0,25-24,-25 24,25 0,0 0,-25-25,24 25,-24-25,25 25,0-25,-25 25,25-25,-25 25,25-24,-25-1,24 0,-24 25,0-25,0 0,0 0,0 1,0 24,0-25,-24 25,24 0,0 0,-25 0,25 0,-25 0,25 25,-25-25,25 24,-25 26,25-25,-24 25,24-26,0 26,0-25,0 24,0-24,0 25,0-25,0-1,24 1,-24 0,25 0,-25 0,25-1,0 1,-25-25,25 25,-1-25,1 25,0-25,0 0,24 0,-24-25,0 25,0 0,25-25,-26 25,1-25,0 25,0-24,0-1,-25 25,24-25,1 0,-25 0,0 25,0-24,0-1,0 25,0-25,-25 25,1 0,24 0,-25 0,0 0,25 0,-25 0,0 25,25 0,-24-25,24 24,-25 1,25-25,0 25,0 0,0 0,0-25,0 24,25-24,-25 25,24-25,-24 0,25 25,-25-25,25 0,-25 0,25 0,0-25,-25 25,24-25,1 25,-25-24,25-1,0 0,0 0,-1 0,-24 1,25-1,-25-25,25 25,-25-24,0-1,0 1,0-26,0 25,0 1,0-1,0 1,0-1,0 25,0 0,0 1,0 24,0 0,0 24,0 1,0 0,0 0,0 24,0 26,0-26,0 26,0-25,0 24,25-24,-25 24,0-24,0-1,25 1,-25-25,0 24,24-24,-24 25,0-26,0 1</inkml:trace>
  <inkml:trace contextRef="#ctx0" brushRef="#br0" timeOffset="95915.4861">15478 10939,'0'-25,"0"0,0 0,0 25,0-24,0 24,0 0,0 0,0 0,0 0,0 0,0 24,0 1,0-25,0 25,0 0,0 0,0 24,0-24,0 0,0 0,0-1,0 1,0 0,0 0</inkml:trace>
  <inkml:trace contextRef="#ctx0" brushRef="#br0" timeOffset="96263.506">15925 11038,'0'0,"0"0,0-25,0 25,0-25,0 25,0-24,0 24,0 0,0 0,0-25,0 25,0 0,0 0,0 0,0 0,0 25,0-25,0 0,0 24,0 1,0 0,0 0,0 24,0-24,0 0,0 25,0-1,-25-24,25 25,0-25,-25 24,25-24,0 0,0 0,0-1,0 1,0 0,0 0,-24-25,24 25,0-25,0 0,0 0</inkml:trace>
  <inkml:trace contextRef="#ctx0" brushRef="#br0" timeOffset="96912.5431">16495 11013,'0'-25,"0"1,0 24,0-25,0 25,0-25,0 0,0 25,0 0,0-25,0 25,0 0,-24 0,24 0,0 0,0 0,-25 25,25 0,-25 0,0 0,0-1,25 26,-24 0,-1-26,0 26,0 0,25-1,-25 1,25-25,0 24,0-24,0 0,0 25,0-50,0 24,25 1,-25-25,25 25,-25-25,25 0,-25 0,25 0,-1 0,-24 0,25 0,0 0,-25-25,25 25,0-25,-25 25,24-24,-24 24,0-25,0 0,0 0,0 0,0 25,0-24,0-1,-24 0,-1 0,0 0,0 25,0-24,1 24,-1 0,0-25,0 25,0 0,25 25,-24-25</inkml:trace>
  <inkml:trace contextRef="#ctx0" brushRef="#br0" timeOffset="97104.5541">17165 11162,'0'0,"25"0,-25 0,25 0,-25 0,25 0,-1 0,-24-25,25 25,0 0,-25 0,25 0,0 0</inkml:trace>
  <inkml:trace contextRef="#ctx0" brushRef="#br0" timeOffset="97271.5636">17215 11311,'0'25,"0"-25,0 0,0 0,0 0,0 0,25 25,-25-25,24 0,1 0,0 0,0 0,0 0,-1 0,1 0,25-25</inkml:trace>
  <inkml:trace contextRef="#ctx0" brushRef="#br0" timeOffset="102603.8686">16396 10666,'-25'0,"25"0,-24 0,-1 0,25 0,-25 0,25 0,-25 0,0 0,25 0,0 0,-24 0,24 0,-25 0,25 0,0 0,0 0,0 0,0 0,0 0,0 25,0-25,-25 0,25 0,0 0,0 0,0 0,0 0,0 25,0-25,0 0,0 0,0 0,0 0,0 0,0 0,0 0,25 24,-25-24,0 0,25 0,-25 0,24 0,-24 0,25 25,-25-25,25 0,-25 0,25 0,-25 0,25 25,-25-25,0 0,24 0,-24 25,0-25,25 0,-25 25,0-25,0 24,0 1,0 0,0 0,0 0,0-1,0 1,0 25,0-25,-25 24,25-24,-24 25,24-1,-25-24,25 25,-25-1,25-24,-25 0,25 25,0-26,-25 1,25 0,0 0,0 0,0-1,0 1,-24-25,24 25,0-25,0 25,0-25,0 0,0 25,0-25,24 0,-24 0,0 0,0 0,0 0,0-25,25 25</inkml:trace>
  <inkml:trace contextRef="#ctx0" brushRef="#br0" timeOffset="103095.8968">16198 10740,'0'0,"0"0,0 0,0-24,0 24,0 0,0 0,0 0,0 0,0 0,0 0,0 0,0 0,0 0,0 0,0 0,0 0,0 0,25 0,-25 0,24 0,-24 0,25 0,0 0,-25 0,25 0,0 0,-1 0,1 0,0 0,0 24,-25-24,25 0,-1 0,1 25,-25-25,25 25,-25-25,0 25,0 0,25-1,-25 1,0 0,0 0,0 24,-25 1,0-25,25 24,-25 1,1 0,-1-1,0 1,0 0,0-26,25 26,-24 0,-1-26,0 1,25 25,-25-25,25-1,0 1,-25 0,25 0,0-25,0 25,0-1,0-24,0 25,0-25,0 0,0 25,0-25,0 0,0 0,0 0,0 0,0 0,0 0,25-25</inkml:trace>
  <inkml:trace contextRef="#ctx0" brushRef="#br0" timeOffset="103611.9263">16223 10765,'0'0,"-25"0,25 0,0 0,0 0,0 0,0 0,0 0,0 0,0 0,0 0,0 0,25 0,-25 0,24 0,-24 0,25 25,0-25,-25 0,25 0,0 0,-25 25,24-25,1 0,0 25,0-25,0 0,-25 0,24 24,1-24,-25 0,25 25,-25-25,0 25,0-25,25 25,-25 0,0-1,0 1,0 0,-25 0,25 24,-25-24,0 25,25-25,-24 24,-1 1,0 0,0-26,0 26,1 0,-1-26,25 26,-25-25,0 0,25-1,-25 1,25 0,0 0,0 0,0-25,0 24,0-24,0 25,0-25,0 0,0 0,0 0,0 0,0 0,25 0,-25 0</inkml:trace>
  <inkml:trace contextRef="#ctx0" brushRef="#br0" timeOffset="104080.9531">16247 11435,'0'0,"-24"0,24 0,0 0,0 0,0 0,0 0,0-25,24 25,-24 0,25 0,0 0,0 0,0-25,-1 25,1 0,0 0,25 0,-26-24,1 24,25 0,-25 0,-1 0,1-25,0 25,0 0,-25 0,25 0,-25 0,0 0,0 0,0 0,0 0,-25 0,25 0,-25 25,0-25,0 0,1 0,-1 24,-25-24,25 0,1 25,-26-25,25 0,0 0,1 25,-1-25,0 0,25 0,-25 0,25 0,0 0,0 0,0 0,0 0,0 0,25 0,-25 0,25 0,0 0,-1 0,-24 0,50-25,-25 25,0 0,-1 0,1-25,0 25,0 0,0 0,-1 0</inkml:trace>
  <inkml:trace contextRef="#ctx0" brushRef="#br0" timeOffset="106364.0837">16198 11385,'-25'0,"25"0,0 0,-25 0,25 0,0 0,-25 0,25 0,0 0,0 0,0 0,0 0,0 0,0 0,0 0,0 0,0 0,0 0,0 0,0 0,25 0,-25 0,25 0,0 0,0 0,-1 0,1 0,0-24,0 24,0 0,24 0</inkml:trace>
  <inkml:trace contextRef="#ctx0" brushRef="#br0" timeOffset="108614.2124">18926 10666,'0'-25,"25"25,-25-25,25 1,-25 24,0-25,0 25,0-25,0 25,0 0,0 0,0 0,0 0,0 0,0 0,0 0,-25 25,25-25,-25 25,1-1,-1 26,25-25,-50 24,25 1,0 0,1 24,-1-24,25-1,-25 1,0-1,25 1,-25-25,25 25,0-26,0 1,0 0,25-25,-25 25,25-25,0 25,0-25,-1 0,-24 0,25 0,0 0,0-25,25 25,-26 0,1-25,0 0,0 25,0-25,-1 1,1 24,0-25,-25 0,25 25,-25-25,0 25,0-25,0 25,-25 0,0-25,0 25,1 0,-1 0,0 0,-25 25,26-25,-26 25,25-25,-25 25,1-25,24 25,0 0,-24-25,24 24</inkml:trace>
  <inkml:trace contextRef="#ctx0" brushRef="#br0" timeOffset="109007.2349">19869 10691,'25'-25,"0"25,-1-25,-24 25,0 0,0 0,0 0,-24 0,-1 0,0 25,0-25,0 25,-24-25,24 25,-25 24,1-24,24 25,-25-26,25 26,-24 0,24-1,-25 1,26-1,-1 1,0 0,25-1,0-24,0 0,0 0,0 0,0-1,25-24,0 25,-25-25,24 25,1-25,0 0,0 0,24 0,-24 0,0-25,0 25,0 0,-1-25,1 25,0 0,0-24,0 24,-25-25,24 25,-24-25,0 25,0-25,0 25,0-25,-24 25,24 0,-25 0,0 0,0-24,0 24,1 0,-1 24,-25-24,25 0,1 0,-1 25,25-25</inkml:trace>
  <inkml:trace contextRef="#ctx0" brushRef="#br0" timeOffset="109364.2553">20539 10914,'0'0,"24"0,-24 0,0 0,0 0,0 0,-24 25,24-25,-25 25,0-25,-25 24,26 1,-1 25,-25-25,25-1,1 26,-26-25,25 25,25-26,-25 1,1 0,24 0,0 0,0-1,0-24,24 25,-24-25,25 25,0-25,0 0,0 0,-1 0,26-25,-25 25,0 0,24-25,-24 25,25-24,-26-1,26 0,-25 0,0 0,-1 1,1-1,0 0,-25 0,25-25,-25 26,0-26,-25 25,25-24,-25 24,0-25,1 25,-1 1,-25 24,25-25,-24 25</inkml:trace>
  <inkml:trace contextRef="#ctx0" brushRef="#br0" timeOffset="110532.3221">21928 9500,'-25'0,"25"0,0 0,0 0,0 0,0 0,0 0,25 0,-25 0,24 0,26 0,-25 0,25-25,-1 25,1 0,-1 0,26 0,-1 0,1 0,-1 0,0-24,1 24,-1 0,1-25,-1 25,0-25,1 25,-1-25,-24 25,24 0,-24-25,0 25,-1-24,1 24,-25 0,-1-25,1 25,-25 0,25 0,-25-25,0 25,0 0,-25 0,0 0,25 0,-49 0,24 0,-25 0,26 25,-26-25,-24 0,24 25,0-25,-24 0,-1 24,1-24,24 0,-24 25,0-25,-1 0,1 0,-1 25,26-25,-26 0,1 0,24 25,-24-25,24 0,1 0,-1 0,25 25,-24-25,24 0,0 0,25 0,0 0,0 0,0 0,0 0,25 0,0 0,-1 0,1 0,25-25,0 25,-1 0,1 0,24 0,-24 0,24 0,1 0,-26-25,26 25,-1 0,0 0,1 0,-1 0,1 0,-1-25,1 25,-1 0,-24 0,24 0,-24 0,-1-25,1 25,-25 0,-1 0,1 0,0 0,0 0,-25 0,0 0,0 0,0 0,0 0,0 0,-25 0</inkml:trace>
  <inkml:trace contextRef="#ctx0" brushRef="#br0" timeOffset="111311.3667">18777 11956,'-24'0,"-26"0,25 0,0 0,-24 0,24 0,25 0,-25 0,25 0,0-25,0 25,0 0,0 0,25 0,0 0,0 0,24 0,1 0,-1 0,1 0,25 0,-1 0,0 0,1 0,-1-25,25 25,-24 0,24 0,0 0,-24 0,24-25,0 25,-24 0,-1 0,0 0,1-24,-1 24,1 0,-26 0,1 0,-1 0,-24 0,0 0,0 0,-25 0,0 0,0 0,0 0</inkml:trace>
  <inkml:trace contextRef="#ctx0" brushRef="#br0" timeOffset="111560.3809">18753 11931,'24'0,"26"0,0 0,-1 0,26-25,-1 25,1 0,-1 0,0-25,26 25,-1 0,0-24,0 24,-24 0,24-25,0 25,0 0,-24 0,24 0,-25-25,-24 25,24 0,-24 0,0 0,-1 0,-24 0</inkml:trace>
  <inkml:trace contextRef="#ctx0" brushRef="#br0" timeOffset="119894.8576">23019 8781,'0'0,"0"-25,0 25,0 0,0-25,0 25,0 0,0-25,0 25,0 0,0 0,-25 0,25 0,0 0,-25 0,25 0,-24 25,-1-25,25 25,-25 0,0 0,0-1,1 1,-1 0,0 0,25 0,-25 24,0-24,25 0,0 0,0 0,0-1,0 1,0-25,0 25,25-25,0 25,-25-25,25 25,0-25,-1 0,1 0,0 0,0 0,0 0,-1 0,1-25,0 25,0-25,0 25,0-25,-1 25,1-25,0 1,-25 24,25-25,-25 0,25 0,-25 0,0 0,0 1,0-1,0-25,-25 25,25 1,-25-26,25 25,-25 0,0-24,1 24,-1 0,0 0,0 1,0-1,0 0,1 0,-1 0,0 1,25-1,-25 25,25-25,-25 0,25 0,0 25,0-24,0-1,0 25,0-25,0 25,0-25,25 0,-25 25,25-24,0 24,0-25,-25 25,24 0,1-25,0 25,0 0,0-25,24 25,-24 0,0 0,0 0,0 0,-1 0,1 25,-25-25,25 25,0 0,-25-25,0 24,0 1,0 0,0 0,-25 0,25-1,-25 1,25 0,-25 0,1 0,-1-1,25 1,-25 0,0 0,0 0,25-25,-24 24,-1 1,25-25</inkml:trace>
  <inkml:trace contextRef="#ctx0" brushRef="#br0" timeOffset="120290.8803">23118 8682,'0'0,"0"0,0 0,0 0,0 0,0 0,0 0,0 0,0 0,0 0,0 0,0-25,0 25,0 0,0 0,-24 0,24 0,-25 0,25 0,-25 0,25 0,-25 25,25-25,-25 0,0 24,1-24,24 25,-25 0,0 0,0 0,0-1,25 1,-24 0,24 0,-25 0,25-1,0 1,0 0,0 0,25-25,-25 25,24 0,1-25,0 24,0-24,0 0</inkml:trace>
  <inkml:trace contextRef="#ctx0" brushRef="#br0" timeOffset="138371.9145">5309 17413,'-25'0,"25"-25,0 25,0 0,0 0,0 0,0 0,0 0,0-25,25 25,-25 0,24 0,26-25,-25 25,0 0,24 0,1-24,-1 24,1 0,0 0,24 0,-24 0,-1 0,1 0,-1 0,26 0,-26 24,1-24,-25 0,25 0,-1 0,-24 0,25-24,-26 24,1 0,0 0,0 0,0 0,-25 0,0 0,24 0,-24 0,0 0,0 0,0 0,0 0,0 0,0 0,0 0,0 0,0 0,0 0,0 0,0 0,0 0</inkml:trace>
  <inkml:trace contextRef="#ctx0" brushRef="#br0" timeOffset="144529.2666">13420 12328,'74'-25,"1"25,-1 0,25 0,0 0,1 0,-1 0,0 0,0 0,0 0,1 25,-1-25,0 0,25 0,-25 0,1 0,-1 0,-25 0,25 0,1 0,-26 0,0 0,1 0,-26 0,26-25,-25 25,-26 0,26 0,-25-25,0 25</inkml:trace>
  <inkml:trace contextRef="#ctx0" brushRef="#br0" timeOffset="144863.2857">13941 12427,'99'0,"-25"-25,1 25,24 0,-25-24,25 24,-24-25,24 25,0 0,1-25,-1 25,0-25,-25 25,26-25,-1 25,-25 0,1-24,-1 24,0 0,-24-25,25 25,-26 0,-24 0,25 0,-26-25</inkml:trace>
  <inkml:trace contextRef="#ctx0" brushRef="#br0" timeOffset="146529.381">18802 10815,'0'0,"0"0,0 0,0 0,0 0,0 0,0 0,0 0,0 0,25 25,0-25,-25 24,25 1,24 0,-24 0,0 0,25-1,-26 26,26-25,0 24,-1-24,1 0,-1 25,1-25,0-1,-1 1,26 0,-51 0,26 0,0-1,-1 1,-24 0,0-25,24 25,-24-25,-25 0,25 25,0-25,-25 0,25 0,-25 0</inkml:trace>
  <inkml:trace contextRef="#ctx0" brushRef="#br0" timeOffset="146806.3969">19646 10864,'0'0,"24"25,1-25,-25 25,25-25,0 25,0 0,24-1,-24 1,25 0,-25 0,24 24,1-24,-25 0,24 0,1 0,-1 0,1-1,-25 1,24 0,-24 0,25-25,-25 25,-1-25,1 24,0-24,0 25,0-25,-25 0,24 0,-24 25</inkml:trace>
  <inkml:trace contextRef="#ctx0" brushRef="#br0" timeOffset="148497.4936">21928 11187,'24'-25,"-24"0,0 25,0-25,0 1,0 24,0-25,0 25,0 0,-24 0,24-25,-25 25,0 0,0 25,0-25,1 0,-1 25,0-1,0 1,0 0,1 0,-1 0,25 0,-25-1,25 1,0 0,0 0,0-25,0 25,0-1,25-24,-25 0,25 25,-1-25,1 0,0 0,0 0,0 0,-1 0,1 0,0-25,25 25,-26 0,1-24,25 24,-25-25,0 25,-1-25,-24 0,25 25,0-25,-25 1,0 24,0-25,0 0,0 0,-25 0,0 0,25 25,-24-24,-26-1,25 0,0 25,0-25,-24 0,24 25,0-24,0-1,1 25,-1-25,0 0,0 25,25-25,0 1,0-1,0 25,0-25,0 0,0 0,0 1,0-1,25 0,0 25,-25-25,25 0,-1 1,1 24,0-25,0 25,24 0,-24-25,0 25,0 0,0 0,0 0,-1 0,1 25,0-25,0 25,0-1,-25-24,24 25,-24 0,0 25,0-26,0 1,0 25,0-25,-24 24,24-24,-25 25,0-26,25 1,-25 25,0-25,25-1,-24 1,24-25</inkml:trace>
  <inkml:trace contextRef="#ctx0" brushRef="#br0" timeOffset="148910.5172">22870 10616,'25'0,"0"0,-25 0,0 0,25 0,-25 0,0 0,0 0,0 0,-25 25,0-25,25 25,-25 0,0 0,-24-1,24 1,0 25,0-25,1 24,-1-24,0 25,0-26,25 26,-25-25,25 24,0-24,0 25,0-25,25 0,-25-1,25 1,0-25,0 25,-1-25,1 25,0-25,25 0,-26 0,1 0,25 0,-25 0,-1 0,1 0,0 0,0-25,0 25,-25 0,0-25,0 25,0-25,0 1,0 24,0-25,-25 25,0-25,0 0,0 25,1 0,-1 0,-25-25,25 25,-24 0,24 25,0-25,-24 0,24 0,0 25,0-25,25 0,-25 0</inkml:trace>
  <inkml:trace contextRef="#ctx0" brushRef="#br0" timeOffset="149269.5378">23590 10815,'24'-25,"1"25,-25 0,0-25,0 25,0 0,0 0,0 0,-25 0,1 0,-1 0,0 25,0-25,0 25,1 0,-1-1,0 1,0 0,0 25,1-26,-1 1,25 25,-25-25,25-1,0 26,0-25,25 0,-25 0,25-1,-1 1,1-25,0 25,0-25,0 25,-1-25,26 0,-25 0,24 0,-24 0,25 0,-1 0,-24-25,25 25,-1-25,-24 25,0-25,0 1,0-1,-1 0,-24 0,0-25,0 26,0-1,-24-25,-1 1,0 24,0 0,-24-25,-26 26,26-1,-51 25</inkml:trace>
  <inkml:trace contextRef="#ctx0" brushRef="#br0" timeOffset="152386.7161">21878 11733,'0'0,"0"0,0 24,25-24,-25 0,25 0,-1 0,26 0,-25 0,25 0,-1 0,1-24,-1 24,26 0,-1 0,1 0,-1 0,0-25,1 25,-1 0,25 0,-24-25,-1 25,26 0,-26 0,0 0,1-25,-1 25,1 0,-26 0,1 0,-1 0,1 0,-25 0,24 0,-49 0,25 0,0 0,-25 0</inkml:trace>
  <inkml:trace contextRef="#ctx0" brushRef="#br0" timeOffset="152652.7313">21630 11857,'-25'0,"25"0,0 0,0 0,25 0,0 0,0 0,24 0,1 0,-1 0,26 0,-26 0,26 0,24 0,-24 0,24 0,0 0,0 0,0 0,1 0,-1 0,0 0,0 0,1 0,-26 0,0 0,1 0,-26 0,26 0,-50 0,24 0,-24 0,0 0,0 0,-25 0</inkml:trace>
  <inkml:trace contextRef="#ctx0" brushRef="#br0" timeOffset="153911.8033">14759 13593,'0'-25,"-25"25,1-25,24 25,-25 0,0 0,0 0,0 0,1 0,-1 0,-25 25,25 0,25-25,-25 25,1 0,-1-1,25-24,0 25,0 0,0 0,0 0,25-1,-1-24,1 25,0 0,0 0,0 0,24-1,-24 1,0 0,25 0,-26-25,1 25,0-1,0 1,0 0,-1-25,-24 25,25 0,-25-1,0 1,0 0,-25-25,1 25,-1 0,0-1,0 1,0 0,-24-25,24 25,0-25,-24 0,24 0,0 0,0 0,0-25,0 25,25-25,-24 0,24 1,0-1,0 0,0 0,0 0,24 1,1-1,0 0,0-25,0 26,0-1,-1 0,1 0,25-24,-25 24,24 0,-24-25,0 26,24-1,-24 0,0-25,0 26,0-1,-1 0,-24 0,0 0,0 25,0-24,0-1,0 0,-24 25,-1-25,0 0,0 25,0-24,-24 24,24 0,0 0,-24 0,24 0,-25 24,25-24,1 25,-1 0</inkml:trace>
  <inkml:trace contextRef="#ctx0" brushRef="#br0" timeOffset="154307.8259">15503 13395,'25'0,"0"-25,-25 25,25 0,-25 0,0 0,0 0,0 0,0 0,-25 0,0 25,0-25,0 24,1 1,-1 0,0 0,0 0,0 24,1-24,-1 25,25-1,-25 1,25-25,-25 24,25 1,0-25,0 24,0-24,0 0,25 24,-25-24,25-25,0 25,-1 0,-24-25,25 25,0-25,0 0,0 0,-1 0,1 0,0-25,0 25,0-25,-1 25,-24-25,25 25,-25-25,25 1,-25 24,0-25,-25 0,25 25,-25-25,1 25,-1-25,0 25,0-24,0 24,1 0,-1 0,-25 0,25 0,1 0,-1 24,0-24</inkml:trace>
  <inkml:trace contextRef="#ctx0" brushRef="#br0" timeOffset="154684.8475">16099 13593,'24'0,"1"-25,0 25,0 0,-25 0,25-25,-25 25,0 0,0 25,-25-25,25 25,-25-25,0 25,0 0,1-1,-1 26,25-25,-25 0,0 24,0-24,25 25,-24-26,24 26,0-25,0 0,0-1,24 1,-24-25,25 25,0-25,0 25,0-25,-1 0,1-25,0 25,25 0,-26-25,26 0,-25 1,0-1,24 25,-24-25,0-25,0 26,-1-1,1 0,-25 0,0 0,0 1,0-1,-25 0,1-25,-1 26,0-1,0 0,-24 0,24 0,0 1,-25 24,26-25,-1 25,0 0,0 0,0 0</inkml:trace>
  <inkml:trace contextRef="#ctx0" brushRef="#br0" timeOffset="154944.8624">17140 13568,'0'0,"0"0,-24 25,24-25,0 0,0 0,0 0,24 0,-24 0,25 0,0 0,0 0,0 0,-1 0,1 0,25 0,-25 0,24 0,-24 0,0 0,24 0,-24 0,25 0</inkml:trace>
  <inkml:trace contextRef="#ctx0" brushRef="#br0" timeOffset="155294.8824">18033 13122,'-24'0,"-1"24,25-24,-25 0,25 0,0 0,0 0,0 0,0 0,0 0,0 0,25 0,0 25,-1-25,-24 0,25 0,25 0,-25 0,-1 0,1 0,25 0,-25 0,-1 0,26 0,-25 0,0 25,-1-25,-24 0,25 0,0 25,-25-25,0 25,0 0,0-1,0 1,0 0,-25 0,25 24,-25-24,25 25,-24-1,-1-24,25 25,-25-1,25-24,-25 25,0-25,25 24,0-24,-24 25,24-26,0 1,0 0,0 0,0 0,0-1,0 1</inkml:trace>
  <inkml:trace contextRef="#ctx0" brushRef="#br0" timeOffset="155828.9129">18951 13419,'0'0,"0"0,0-24,0 24,0 0,0 0,-25 0,25 0,0 0,0 0,0 24,0-24,0 25,0-25,0 25,25 0,0 0,-25-1,25 26,0-25,-1 0,1-1,0 1,0 0,0 0,-1 0,1-25,-25 24,25 1,0 0,-25-25,0 25,0 0,0-25,0 24,0-24,0 25,0-25,-25 0,0 25,0-25,-24 0,24 0,0 0,-24 0,24 0,0 0,-25-25,26 25,24-25,-25 25,0-24,25 24,0-25,0 25,0 0,0-25,0 25,25-25,-25 0,25 25,-1-24,1-1,25 25,-25-25,24 0,-24 0,25 1,-1-1,1 0,-1 0,-24 0,25 1,-1-1,-24 0,25 0,-25 0,-25 1,24-1,-24 0,25 0,-25 0,0 1,-25 24,25-25,-24 0,-1 25,0-25,0 25,0 0,1 0,-26 0,25 0,0 0,-24 0,24 25,-25-25,26 25,-26 0,25-1,0-24,1 25</inkml:trace>
  <inkml:trace contextRef="#ctx0" brushRef="#br0" timeOffset="156191.9337">19919 13271,'24'0,"1"0,-25 0,25 0,-25 0,0 0,0 0,0 0,0 0,-25 0,25 0,-25 24,1 1,-1-25,0 25,0 0,0 0,0-1,25 26,-24-25,-1 0,25-1,0 26,0-25,0 0,0-1,0 1,0 0,25 0,-1 0,1-1,0-24,0 0,0 25,0-25,24 0,-24 0,25 0,-1-25,-24 25,25-24,-1 24,1-25,-1 0,-24 25,25-25,-25 0,-1 1,1-1,0 0,0 0,-25-24,0 24,0 0,0 0,-25-24,0 24,0 0,-24 0,24 0,-25 25,-24-24,24 24</inkml:trace>
  <inkml:trace contextRef="#ctx0" brushRef="#br0" timeOffset="156723.9641">15106 15850,'0'0,"0"0,0 0,25 0,-25 0,25 0,0-25,0 25,-1 0,1 0,25-24,-25 24,24 0,1-25,-25 25,-1 0,26 0,-25-25,0 25</inkml:trace>
  <inkml:trace contextRef="#ctx0" brushRef="#br0" timeOffset="156871.9726">15354 15999,'-24'25,"24"-25,0 0,0 0,0 0,0 25,0-25,24 0,-24 0,25 0,0-25,0 25,0 0,-1 0,1-25,25 25,-1 0,-24-25,25 0</inkml:trace>
  <inkml:trace contextRef="#ctx0" brushRef="#br0" timeOffset="157532.0103">17488 15677,'-25'-25,"0"25,25 0,-25 0,0 0,1 0,-1 0,0 0,0 25,0-1,1 1,-1 0,0 0,0 0,25-1,-25 1,25 0,0 25,0-50,0 24,25 1,-25 0,25-25,0 0,0 0,-1 0,26 0,-25 0,24 0,-24 0,25-25,-25 0,24 25,1-24,-25-1,-1 0,26 25,-25-25,0 0,-25 1,25-1,-25 0,0 0,0 25,-25-25,25 1,-50-1,25 0,0 0,-24 25,-1-25,1 1,-1-1,0 0,1 25,-1-25,25 0,-24 25,-1-24,25 24,1-25,-1 0,0 25,0-25,25 25,0-25,0 0,0 25,0-24,0-1,25 25,-25-25,25 0,0 0,-1 25,1-24,0 24,0-25,0 25,24 0,-24-25,0 25,24 0,-24 0,0 25,0-25,0 25,-25-25,24 24,1 1,-25 0,0 0,0 24,0-24,0 0,0 0,0 0,0 24,0-24,-25 0</inkml:trace>
  <inkml:trace contextRef="#ctx0" brushRef="#br0" timeOffset="157864.0293">18033 15255,'0'0,"0"0,0 0,0 25,-24-25,24 0,-25 24,0-24,25 25,-25 0,0 0,1 0,24 0,-25-1,25 1,0 0,0 0,0-25,0 25,0-1,25-24,-1 25,-24-25,25 0,0 0,0 0,24 0,-24 0,0-25,25 25,-26-24,26-1,-25 25,0-25,24 0,-24 0,0 1,-25-1,25 0,-25 0,0 0,0 0,0 1,-25-1,0 0,0 0,0 0,-24 1,24 24,-25-25,26 25,-26 0,0 25,26-25</inkml:trace>
  <inkml:trace contextRef="#ctx0" brushRef="#br0" timeOffset="158219.0496">16744 16694,'24'0,"-24"0,25 0,0 0,0 0,0-25,-1 25,26-25,0 25,24-25,-24 0,24-24,25 24,-24 0,24 0,0-24,25 24,-25-25,1 25,24-24,-25-1,25 25,-25-24,0 24,0 0,1-24,-26 24,25-25,-24 25,-1 1,-24-1,-1 0,1 0,0 0,-26 25,1-24,0 24,-25-25,25 25,-25 0,0-25,0 25,-25 0,25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4:31:31.495"/>
    </inkml:context>
    <inkml:brush xml:id="br0">
      <inkml:brushProperty name="width" value="0.05292" units="cm"/>
      <inkml:brushProperty name="height" value="0.05292" units="cm"/>
      <inkml:brushProperty name="color" value="#FF0000"/>
    </inkml:brush>
  </inkml:definitions>
  <inkml:trace contextRef="#ctx0" brushRef="#br0">11212 3795,'0'0,"0"0,0 0,0 0,0 0,0 25,0-25,0 0,0 0,0 0,0 0,0 0,-25 25,25-25,0 0,-25 0,25 25,-24-25,24 0,-25 24,25-24,-25 0,25 0,-25 0,25 0,-25 0,25 0,0-24,-24 24,24 0,0 0,0-25,0 25,-25 0,25-25,0 25,0-25,0 0,0 25,0-24,0 24,25-25,-25 0,24 25,-24-25,0 25,25-25,-25 25,25 0,0-25,-25 25,25 0,-25 0,24 0,-24 0,25 0,-25 0,25 0,-25 25,25-25,-25 25,0-25,0 25,0 0,0 0,0-1,0 1,0 0,0 0,-25 24,25-24,-25 0,0 25,25-26,-24 1,-1 0,0 0,0 0,25-1,-25-24,1 25,-1-25,0 25,25-25,-25 0,25 0,-25 0,25 0,-24-25,24 25,0-25,0 25,0-24,0 24,0-25,0 0,0 25,0-25,0 25,24-25,-24 25,0 0,25 0,-25 0,25 0,0 0,-25 0,25 0,-1 25,-24-25,25 25,0-25,-25 25,25-25,-25 0,25 25,-25-25,24 24,-24-24,25 0,-25 0,25 0,-25 0,0 0,25 0,-25 0,25 0,-25 0</inkml:trace>
  <inkml:trace contextRef="#ctx0" brushRef="#br0" timeOffset="301.0172">11361 3870,'0'-25,"0"0,0 0,0 0,-25 1,25 24,0-25,0 25,-25 0,25 0,0 0,0 0,0 0,0 0,0 0,-25 0,25 25,0-25,0 24,0-24,0 25,0 0,0 0,0-25,0 25,0-1,0-24,25 25,-25-25,25 25,-25-25,25 0,-25 25,25-25,-25 0,25 0,-25 0,24 0,-24 0,25 0,0-25,-25 25,25 0,-25-25,25 25,-25-25,0 25,0-24,0 24,0-25,0 0,0 25,-25-25,0 0,25 25,-25-24,0 24,25 0,-24-25,24 25,-25 0</inkml:trace>
  <inkml:trace contextRef="#ctx0" brushRef="#br0" timeOffset="520.0298">11584 3597,'0'0,"0"0,0 0,0 0,0 24,0-24,0 0,0 25,0-25,0 25,25 0,-25 0,0 0,0-1,25 1,-25 25,0-25,0-1,0 1,0 0,0 0,0 0,25-1,-25 1,0-25,24 25,-24-25,0 25,25-25,-25 25</inkml:trace>
  <inkml:trace contextRef="#ctx0" brushRef="#br0" timeOffset="988.0565">11907 3870,'0'-25,"0"25,0 0,0 0,0 0,0 0,0 0,-25 0,25 0,0 0,0 0,0 0,0 25,0-1,0-24,0 25,0 0,0-25,0 25,0 0,0-1,0-24,25 25,-25-25,0 25,24-25,-24 0,25 25,-25-25,25 0,-25 0,25 0,-25 0,25 0,-1-25,-24 25,0 0,25-25,-25 25,0-25,0 25,0-24,0 24,0-25,0 0,0 0,0 0,-25 25,25-24,-24-1,24 0,-25 0,0 0,0 25,25-24,-25-1,1 25,-1-25,25 25,-25-25,0 25,25-25,-25 25,25-25,-24 25,24-24,0 24,0-25,0 25,0-25,0 25,24-25,-24 25,25-25,-25 25,25 0,0-24,0 24,-25 0,24 0,1-25,0 25,-25 0,25 25,0-25,-25 0,24 24,-24 1,0-25,0 25,0 0,0 0,0-1,-24 1,-1 25,0-25</inkml:trace>
  <inkml:trace contextRef="#ctx0" brushRef="#br0" timeOffset="5045.2886">20291 1860,'24'0,"1"0,0 0,25 0,-26 0,26 0,0 0,-1 0,1 25,-1-25,1 0,0 0,-1 0,1 0,24 0,-24 25,0-25,-1 0,1 0,-1 0,1 0,-25 0,24 0,-24 0,0 0,-25 0,25 0,-25 0,0 0,0 0,0 0,0 0,0 0,-25 0,0 0,0 0,-24 0,24-25,-25 25,1 0,-1 0,1 0,-1 0,0 0,1 0,-1 0,0-25,1 25,-1 0,1 0,24 0,0 0,-25 0,26 0,24 0,-25 0,0 0,25 0,0 0,0 0,0 25,0-25,0 0,0 0,0 0,0 0,25 0,0 0,-25 0,24 0,1 0,25 0,-25 0,-1 0,26 0,-25 0,24 0,1 0,-25 0,25 0,-1-25,-24 25,25 0,-26 0,26 0,-25-24,0 24,24 0,-24 0,-25 0,25-25,0 25,-25 0,0 0,24 0,-24 0,0 0</inkml:trace>
  <inkml:trace contextRef="#ctx0" brushRef="#br0" timeOffset="6173.3531">12576 2803,'0'0,"-24"0,24 0,0 0,0 0,0 0,0 0,0 0,24 0,-24 0,25 0,0 0,0 0,0 0,24 0,-24 0,25 0,-1-25,1 25,-1 0,1 0,0 0,-1-25,1 25,-25 0,24 0,1 0,-25 0</inkml:trace>
  <inkml:trace contextRef="#ctx0" brushRef="#br0" timeOffset="8829.505">22300 2555,'0'0,"0"0,-25 0,25 0,0 0,-25 0,25 0,0 0,0 0,0 0,0 0,0 0,25 0,0 0,-25 0,25 0,24 0,-24 0,25 25,-1-25,1 0,-1 0,1 0,24 0,-24 24,24-24,1 0,-26 0,1 0,25 25,-26-25,1 0,-1 0,-24 0,25 0,-25 0,-1 25,-24-25,25 0,-25 0,0 0,0 0,0 0,0-25</inkml:trace>
  <inkml:trace contextRef="#ctx0" brushRef="#br0" timeOffset="10592.6059">10269 13320,'0'0,"-24"0,24-25,-25 25,0 0,0 0,0-24,1 24,-1 0,-25 0,25-25,-24 25,24 0,-25 0,1 0,-1 0,1-25,-1 25,0 0,1 25,-1-25,1 0,-26 0,26 25,-1-25,0 0,1 24,-26-24,26 25,-1-25,0 25,1-25,-1 25,25 0,-24-25,-1 24,25 1,-24-25,24 25,0-25,0 25,-24 0,24-1,0-24,0 25,25 0,-24-25,-1 25,0 0,0-1,25 1,-25 0,25 0,-24 0,24 24,-25-24,25 0,0 24,0-24,0 25,0-1,0-24,0 25,0-1,0 1,25-25,-25 24,24 1,1-25,-25 25,25-26,0 26,0-25,-1 0,1 24,0-24,-25 0,25 0,0-1,-1 1,1 0,25-25,-25 25,-1 0,1-25,0 24,0-24,24 0,-24 0,0 25,25-25,-26 0,1-25,0 25,0 0,-25 0,25 0,-1-24,-24 24,0 0,25 0,-25 0,0 0,0-25,0 25,0 0,0 0,0 0,-25 0,25 0,0-25,-24 25,-1 0</inkml:trace>
  <inkml:trace contextRef="#ctx0" brushRef="#br0" timeOffset="12451.7122">6648 13419,'-25'0,"-24"-24,24 24,-25 0,1-25,24 25,-25 0,1 0,-1 0,0 0,1 0,-1 25,0-25,1 0,-1 24,1-24,-1 25,0 0,1-25,-1 25,1 0,-1-1,0 1,26 0,-26 25,0-26,26 1,-1 25,-25-1,25-24,1 25,-1-1,25-24,-25 25,25-1,-25 1,25 0,0-1,0 1,0-1,0 1,0 0,0-1,25 1,-25 0,25-1,0 1,-25-1,24 1,1-25,0 24,0-24,24 25,-24-25,25-1,-25 1,24 0,1 0,-1-25,1 0,0 0,-1 0,26 0,-26 0,1-25,24 0,-24 0,24-24,1 24,-26-25,26 1,-1-1,1 1,-26-1,26 0,-26-24,1 24,24-24,-24 24,-1-24,-24-1,25 26,-25-26,-25 1,24 24,-24-24,0 24,0 1,-24-26,-1 26,-25-1,25 1,-49-1,24 0,-24 1,0-1,-1 25,1 1,-1-1,-24 0,25 0,-25 25,24 0,1 0,-26 0,26 25,-25 0,24 0,1-1,0 26,-1-25,1 24,-1 1,26 24,-1-24,-24 0,49 24,-25-24,26 24,-26 0,25 1,25-26,-25 26,25-1,0 1,25-1,-25-24,25 24,0-24,24 24,-24-24,25-1,-25 1,24-25,1 24,-1-24,1 0,0 0,-1 0,1-25,24 24,-24-24,-1 0,26-24,-26 24,26-25,-26 0,26 0,-26-24,26 24,-1-25,-24 25,24-24,-24-1,24-24,-24 24,0 1,-1-1,1-25,-1 26,-24-26,0 26,0-26,0 1,-25 24,0 1,0-1,0-24,-25 24,25 1,-25 24,0-25,0 25,-24-24,24 24,-25 0,26 0,-26 1,0-1,1 0,-1 25,1-25,-1 25,0-25,1 25,-1 0</inkml:trace>
  <inkml:trace contextRef="#ctx0" brushRef="#br0" timeOffset="13872.7935">5730 14560,'0'25,"0"-25,0 0,0 0,0 0,25-25,-25 25,25 0,24 0,-24 0,25-24,-25 24,24 0,26-25,-26 25,1 0,24-25,1 25,-1-25,1 25,-1-25,0 25,1-24,-26 24,26-25,-26 25,26-25,-26 25,-24-25,25 25,-25 0,-1 0,1-25,-25 25,0 0,0 0,0 0,-25 25,1-25,-1 0,0 0,-25 25,1-25,-1 25,1-25,-1 0,-24 25,-1-25,26 24,-26-24,1 0,-1 25,-24-25,25 0,-1 25,1-25,-1 0,1 25,24-25,-24 0,24 25,1-25,-1 0,1 24,-1-24,25 0,-24 0,24 25,0-25,25 0,-25 0,25 0,0 0,0 0,0 0,0 0,25 0,-25 0,25 0,0 0,-1-25,26 25,0 0,-1 0,1-24,-1 24,1-25,0 25,-1-25,26 25,-51-25,26 25,0-25,-1 25,-24 0,0 0,0-24,0 24,-1 0,-24 0,0 0,0 0,0 0,-24 0,-1 0,0 24,0-24,-25 25,1-25,24 25,-25-25,1 25,-1-25,1 25,-1-25,25 0,-24 24,24-24,25 0,-25 0,25 0,0 0,25 0,0 0,-1 0,26 0,-25 0,49-24,-24 24,-1-25,26 0,-1 25</inkml:trace>
  <inkml:trace contextRef="#ctx0" brushRef="#br0" timeOffset="16325.9338">10617 4316,'0'0,"0"0,0 0,0 0,0 0,0 0,0 0,0 0,0 0,0 0,0 0,0 0,0 0,25 0,-1 0,1 0,0 0,0 0,24 0,1 0,24 0,-24 0,24 0,1 0,-1 0,1 0,-1 0,25 0,-24 0,24 0,-25 0,26 0,-26 0,0 0,1 0,-1 0,1 0,-26 0,26 0,-26 0,-24 0,25 0,-26 0,1 0,0 0,-25 0,25 0,-25 0,0 0,0 0,0 0,0 0,0 0,0 0,0 0,0 0,0 0,0 0,0 0,0 0,0 0,0 0</inkml:trace>
  <inkml:trace contextRef="#ctx0" brushRef="#br0" timeOffset="17821.0193">10518 5457,'0'0,"0"-25,0 25,0 0,0 0,0 0,0 0,0 0,0 0,0 0,0 0,0 0,0 0,0 0,24 0,1 0,0 0,0 0,24 0,1 0,0 0,-1 0,26 25,-26-25,26 0,-1 0,0 0,26 0,-26 0,25 0,-24 0,24 0,0 0,0 0,-24 0,24 0,-25 0,1 0,-1-25,1 25,-1 0,-24 0,-1 0,1 0,-25 0,24 0,-24 0,0 0,-25 0,0 0,0 0,0 0,0 0,0 0,0 0,0 0,0-25,0 25,0 0,0 0,0 0</inkml:trace>
  <inkml:trace contextRef="#ctx0" brushRef="#br0" timeOffset="25207.4418">11038 4812,'0'0,"0"0,0-25,-24 25,24 0,0-25,0 25,0 0,0 0,0 0,0 0,0 0,0 0,0 0,0 0,0 25,0-25,0 25,0-25,0 25,0 0,0 0,0-1,0 1,0 0,0 0,0 0,0-25,24 24,-24 1,0 0,0-25,0 25,0-25,0 0,0 25</inkml:trace>
  <inkml:trace contextRef="#ctx0" brushRef="#br0" timeOffset="25664.4679">11187 4762,'0'-24,"0"24,0-25,0 25,0 0,25-25,-25 25,25-25,-25 25,25 0,-25 0,24 0,-24 0,25 0,-25 0,25 0,-25 25,0-25,0 25,0-25,0 25,0-25,0 24,0 1,-25 0,25 0,-25-25,25 25,-24 0,-1-1,25-24,-25 25,25-25,0 0,0 0,0 0,0 0,0 0,0 0,0 0,0 0,0 0,0 0,25 0,-25 0,25-25,-25 25,24 0,1 0,0 0,-25 0,25 0,0 25,0-25,-1 0,-24 25,25 0,-25-25,25 25,-25-25,0 24,0 1,0-25,0 25,0-25,0 25,0-25,-25 25,0-25,25 24,-24-24,-1 0,25 0,-25 25,0-25,25 0,-25 0,0 0,25 0,-24 0,24 0,-25-25</inkml:trace>
  <inkml:trace contextRef="#ctx0" brushRef="#br0" timeOffset="25947.4841">11609 4713,'0'-25,"0"25,0 0,0 0,0 0,0 0,0 25,0-25,0 0,-25 0,25 25,0-25,0 24,0-24,0 25,0 0,0-25,25 25,-25 0,25 0,0-25,-1 24,-24 1,25-25,0 25,0-25,0 25,-25 0,24-25,-24 0,0 24,0-24,0 0,0 25,0-25,0 25,0-25,0 0,-24 0,-1 25,25-25,-25 0,0 0,25 0</inkml:trace>
  <inkml:trace contextRef="#ctx0" brushRef="#br0" timeOffset="26272.5027">11659 4812,'24'0,"1"-25,0 0,0 25,0-24,-1 24,1 0,0-25,25 25,-50 0,24 0,1 0,0 0,-25 0,25 0,-25 25,0-25,25 24,-25-24,0 25,0 0,0 0,0 0,0 0,0-25,0 24,0 1,0-25,0 25,0 0,0-25,0 0,24 25,-24-25,25 0,-25 0,25 0,-25 0,25 0,-25 0,25 0,-25 0,24-25,1 25,-25-25,25 25,0-25,-25 0,25 25,-25-24,24-1,-24 0,0-25,0 25,0 1,-24-1,-1 0,0 0,0 0,-24 25,-1 0,0 0,1 0</inkml:trace>
  <inkml:trace contextRef="#ctx0" brushRef="#br0" timeOffset="38027.175">14660 4291,'-25'0,"25"0,0 0,0 0,0 0,0 0,0 0,-25 0,25 0,0-25,0 25,0 0,0 0,0 0,0 0,0 0,0 0,0 0,0 0,25 25,-25-25,25 0,-25 0,25 0,0 25,-1-25,1 0,0 25,25-25,-26 0,26 0,-25 0,24 0,-24 0,25 0,-25 0,-1 0,26 0,-25 0,0 0,-1 0,1 0,0 0,-25 0,25 0,-25 0,0 0,0 0,0 0,0 0,0 0,0 0,-25 0,0 0,25-25,-25 25,1 0,-1 0,0 0,0 0,-24 0,24 0,0 0,0 0,-24 0,24 0,0 0,0 25,0-25,1 0,-1 0,25 0,-25 0,25 0,0 0,-25 0,25 0,0 0,0 0,0 0,25 0,-25 0,25 0,0 0,-1 0,1 0,0 0,25 0,-26 0,26 0,-25 0,0 0,24 0,-24 0,25 0,-26-25,1 25,25 0,-25 0,-25 0,24 0,1 0,-25 0</inkml:trace>
  <inkml:trace contextRef="#ctx0" brushRef="#br0" timeOffset="40543.319">13593 8756,'0'0,"0"0,0-25,0 25,-24-25,-1 25,25 0,-25 0,0-24,25 24,-25 0,0 0,25 24,-24-24,-1 0,25 25,-25-25,0 25,25-25,-25 25,25-25,0 25,0-1,0 1,0 0,0-25,0 25,25 0,-25-1,25 1,0 0,0-25,-1 25,1 0,0-25,0 25,0-1,24-24,-24 25,0-25,0 25,0-25,-1 0,1 25,-25-25,25 0,-25 25,25-25,-25 0,0 0,0 0,0 24,0-24,0 0,0 0,-25 0,0 0,25 0,-25 0,1 0,-1 0,0 0,25 0,-25 0,0 0,1-24,-1 24,0 0,0 0,0-25,0 25,25 0,-24 0,24-25</inkml:trace>
  <inkml:trace contextRef="#ctx0" brushRef="#br0" timeOffset="41160.3542">14139 8855,'0'0,"-25"0,25 0,-25 0,1 0,-1 0,0 0,-25 25,26-25,-1 25,0-25,25 25,-25-25,0 24,25-24,-24 25,24 0,0 0,0-25,0 25,0 0,24-25,-24 24,25-24,0 25,-25-25,25 25,0-25,-1 0,1 0,0 0,0 0,0 0,-1 0,1 0,0-25,0 25,-25 0,25-25,-25 25,24-24,-24 24,0-25,0 0,0 0,0 25,-24-25,24 0,-25 1,0-1,25 0,0 25,-25-25,25 25,0 0,0-25,0 25,0 0,0 0,0 0,0 0,0 0,0 0,25 0,-25 0,25 0,0 0,-25 0,24-24,1 24,0 0,0-25,0 25,-25-25,24 25,1-25,0 25,0-25,0 1,-25 24,24-25,-24 0,0 0,0 25,0-25,0 1,0-1,0 0,0 0,0 25,0-25,-24 25,24 0,-25 0,25 0,0 0,-25 0,25 25,-25-25,25 25,-25 0,25 0,0 24,0-24,0 25,0-26,0 26,0-25,0 0,0 24,25-24,-25 0,25 0,-25-1,25 1,0 0,-1-25,1 25,0-25,0 25,0-25</inkml:trace>
  <inkml:trace contextRef="#ctx0" brushRef="#br0" timeOffset="41532.3755">14908 8979,'0'0,"25"-25,-25 25,0-24,0 24,0-25,0 0,-25 25,25-25,-25 25,25-25,-25 25,25 0,-24 0,-1 0,25 0,-25 0,0 25,25-25,-25 25,25-25,0 25,0 0,0-1,0-24,0 25,0 0,0-25,0 25,25-25,-25 25,25-25,-25 0,25 0,0 25,-1-25,1 0,0-25,-25 25,25 0,0-25,-1 25,1-25,0 0,-25 25,25-25,-25 1,25-26,-25 25,0 0,24-24,-24-1,0 25,0-24,0-26,0 26,0 24,-24-25,24 1,0 24,0 0,-25 0,25 25,0-24,0 24,0 24,0 1,0 0,0 0,0 24,0 1,25 0,-25-1,24 1,-24 24,0-24,25-1,-25 26,25-26,-25 1</inkml:trace>
  <inkml:trace contextRef="#ctx0" brushRef="#br0" timeOffset="41935.3986">13122 9500,'25'0,"0"0,-1 0,1 0,0 0,25 0,-1 0,1 0,-1 0,1 0,25 0,-1 0,0 0,26 0,-26-25,25 25,0 0,1 0,-1-24,0 24,0 0,1-25,-26 25,25 0,0-25,-24 25,-1 0,1 0,-1-25,0 25,-24 0,0 0,-26 0,1 0,0 0,0 0,-25 25</inkml:trace>
  <inkml:trace contextRef="#ctx0" brushRef="#br0" timeOffset="42460.4286">13420 9996,'0'-25,"24"25,-24-24,0 24,0 0,0 0,0-25,0 25,0 0,0 0,0 0,0 25,0-25,-24 24,24-24,0 25,0 0,0 0,0 25,0-26,0 1,0 0,0 0,24 0,-24-1,25 1,0-25,0 25,0-25,0 0,-1 0,1 0,0 0,0 0,0-25,24 25,-24-25,0 25,0-24,-1-1,1 0,0 25,-25-25,25 0,-25 1,0-1,25 0,-25 0,0 0,0 25,-25-25,25 1,-25-1,0 25,25-25</inkml:trace>
  <inkml:trace contextRef="#ctx0" brushRef="#br0" timeOffset="43060.4629">14313 10021,'0'25,"0"-25,0 25,0-25,0 25,0-25,0 24,0 1,0-25,0 25,0-25,-25 25,25-25,0 25,0-25,0 0,0 24,0-24,0 0,0 0,0 0,0 0,0 0,0-24,0 24,0-25,0 25,0-25,25 0,-25 0,24 25,-24-24,25-1,-25 0,25 0,0 25,-25-25,25 25,-1-25,-24 25,25 0,-25 0,0 0,0 25,25-25,-25 25,0 0,0-25,0 25,25 0,-25-1,0-24,0 25,25-25,-25 25,0-25,25 0,-1 25,-24-25,25 0,-25 0,25 0,0-25,0 25,-1 0,1-25,-25 25,25-25,0 25,0-24,-1-1,-24 25,25-25,-25 0,25 25,-25-25,0 0,0 25,0-24,0 24,0-25,0 25,0 0,0 0,0 0,0 0,25 0,-25 25,0-25,25 24,-25-24,0 0,24 25,-24-25,25 25,-25-25,25 25,-25-25,25 25,-25-25,0 25,0-25,0 0,0 24,0-24,0 0,0 0,0 25,0-25,0 0,-25 0,25 0,-25 0,0 0,1 0,24 0,-25 0,0 0</inkml:trace>
  <inkml:trace contextRef="#ctx0" brushRef="#br0" timeOffset="43599.4938">15553 9897,'0'0,"25"0,-25 0,0 0,0-25,-25 25,25 0,-25 0,0 25,0-25,1 0,-1 0,25 25,-25-25,0 25,0-25,25 24,-24 1,24-25,0 25,0-25,0 25,0-25,24 0,1 25,-25-25,25 0,0 0,-25 25,25-25,-1 0,1-25,0 25,0 0,0 0,-25-25,24 25,1-25,-25 25,25-25,-25 25,0-25,0 25,25-24,-25-1,0 25,0-25,0 25,0 0,0-25,0 25,0 0,0 0,0 0,0 0,0 0,0 0,0 0,25 0,-25 0,25 0,-25 0,24 0,1 0,-25-25,25 25,0 0,0-24,-25 24,24 0,1-25,0 25,-25-25,25 0,-25 25,0-25,0 1,0 24,0-25,0 0,0 0,0 25,-25-25,25 1,-25 24,25-25,-25 25,25 0,-24 0,24 0,-25 25,25-25,0 24,-25 1,25 0,0 0,0 0,0 24,0-24,0 0,0 0,0-1,0 1,25 0,-25 0,25 0,-25-1</inkml:trace>
  <inkml:trace contextRef="#ctx0" brushRef="#br0" timeOffset="44059.5201">14139 8830,'0'25,"0"-25,0 25,0 0,0 0,0-1,25 26,-25 0,0-1,25 1,-25 0,0 24,0 0,24-24,-24 24,0 1,0-26,0 26,0-26,0 1,0 0,0-26,0 26,0-25,0 0,25-1,-25 1</inkml:trace>
  <inkml:trace contextRef="#ctx0" brushRef="#br0" timeOffset="44243.5306">14908 9426,'25'-25,"0"25,-25 0,0 25,0-25,0 25,0-1,0 1,0 0,0 25,-25-1,25-24,-25 25,0-1,0-24,25 25,-24-26,-1 26</inkml:trace>
  <inkml:trace contextRef="#ctx0" brushRef="#br0" timeOffset="45553.6055">16173 11088,'25'0,"-25"-25,0 25,0 0,0-25,-25 25,25 0,-25-25,25 25,0 0,-25 0,1 25,24-25,-25 0,0 25,0 0,0-1,1-24,24 25,-25 0,25 0,0 0,0 0,0-1,0-24,25 25,-1 0,1 0,0-25,0 25,0-25,24 24,-24 1,0-25,24 0,-24 25,0-25,0 25,0-25,-25 0,24 25,-24-25,0 0,0 24,0-24,0 0,-24 25,24-25,-25 0,0 25,0-25,0 0,1 25,-1-25,-25 0,25 0,1 25,-26-25,25 0,0 0,1-25</inkml:trace>
  <inkml:trace contextRef="#ctx0" brushRef="#br0" timeOffset="46085.636">16892 11212,'0'0,"0"0,-24 0,-1 0,0 0,0 25,-24-25,24 24,0-24,-25 25,25 0,1-25,-1 25,25 0,-25-1,25-24,0 25,0-25,0 25,0-25,25 25,0-25,-1 0,1 0,0 0,0 0,25 0,-26 0,26 0,0-25,-26 25,26-25,-25 25,0-25,-1 25,1-24,-25-1,25 25,-25-25,0 25,0-25,0 0,0 25,0 0,0-24,0 24,0 0,0 0,0 0,0 0,0 0,0 0,0 0,0-25,0 25,25 0,0 0,-25-25,24 25,1 0,0-25,0 25,0-25,-1 0,1 25,0-24,-25-1,25 25,0-25,-25 0,24 0,-24 1,0-1,0 25,0-25,0 0,0 0,0 1,-24-1,24 25,-25-25,25 25,-25 0,0 0,25 0,-25 0,25 25,-24-25,24 25,-25-1,25 26,0-25,0 0,0 24,0-24,0 25,0-26,0 26,25-25,-1 0,-24 0,25-1,0 1</inkml:trace>
  <inkml:trace contextRef="#ctx0" brushRef="#br0" timeOffset="46449.6568">17885 11212,'0'-25,"0"25,0-25,0 0,0 25,-25-25,0 25,0-24,0 24,1 0,-1 0,0 0,0 24,0-24,0 25,1 0,24 0,-25 0,25-25,0 25,0-1,0 1,0-25,0 25,25-25,-25 25,24-25,1 0,0 0,-25 0,25 0,25 0,-26 0,1 0,0-25,0 0,0 25,24-25,-24 1,0-1,0 0,-1 0,-24-25,25 26,0-1,0-25,-25 1,25-1,-25 0,24 1,-24-1,0 25,0-24,25 24,-25 0,0 0,0 25,0 0,0 0,0 25,0-25,0 50,0-25,0 24,0-24,0 25,0-1,0 1,0-1,0 1,0 0,0-1,25-24,-25 25</inkml:trace>
  <inkml:trace contextRef="#ctx0" brushRef="#br0" timeOffset="46608.6659">18653 10914,'0'0,"0"-25,0 25,0 0,0 0,0 0,0 0,0 0,0 0,0 0,0 25,0-25,0 0</inkml:trace>
  <inkml:trace contextRef="#ctx0" brushRef="#br0" timeOffset="46749.6739">18852 11187,'0'0,"0"0,0 0,0 0,0 0,0 0,0 0,0 0,0 0,0 0,0 0,0 0,0 0,0 0,0 0</inkml:trace>
  <inkml:trace contextRef="#ctx0" brushRef="#br0" timeOffset="47049.6911">19596 10740,'0'0,"0"25,0-25,0 0,-25 25,25-25,0 25,-25 0,25-1,-24 1,24 0,0 0,0 0,0-1,0 1,0 0,0 0,24 0,1-25,0 24,-25-24,25 0,0 0,-1 0,26 0,-25 0,0 0,-1 0,1-24,0 24,0-25,0 0,-25 25,25-25,-25 0,24 1,-24-1,0 0,0 0,0 0,0 1,-24-1,24 0,-25 0,25 0</inkml:trace>
  <inkml:trace contextRef="#ctx0" brushRef="#br0" timeOffset="47573.7211">20241 10864,'25'25,"-25"0,25 0,-25-25,0 25,0-1,0 1,0 0,0-25,0 25,0 0,0-1,0-24,0 25,-25-25,25 25,0-25,0 0,0 0,0 25,0-25,0 0,0-25,0 25,0 0,0-25,25 25,-25-25,24 25,-24-24,25-1,0 25,0-25,-25 0,25 25,-1 0,-24-25,25 25,0 0,-25 0,25 0,-25 0,25 0,-25 0,0 25,0-25,0 0,24 25,-24-25,0 0,25 0,-25 0,25 0,-25 25,25-25,-25 0,25 0,-1-25,1 25,0 0,-25 0,25-25,-25 25,25 0,-25-25,24 25,-24 0,0-24,0 24,0 0,0 0,0 0,0 0,0 0,0 0,0 0,-24 0,24 24,0-24,0 25,0-25,0 25,0-25,24 25,-24 0,25-1,-25-24,0 25,25-25,-25 25,0-25,0 25,0-25,0 25,0-25,0 25,0-25,0 0,0 0,-25 0,25 24,-25-24,25 0,0-24,-24 24,24 0,0-25</inkml:trace>
  <inkml:trace contextRef="#ctx0" brushRef="#br0" timeOffset="48425.7698">21357 10939,'50'0,"-25"-25,-25 25,24 0,1-25,-25 25,0 0,0 0,-25 0,1 0,24 0,-25 0,0 0,0 0,0 0,1 25,-1-25,0 25,0 0,25-25,0 24,0 1,0-25,0 25,0 0,0-25,0 25,25-1,-25-24,25 0,0 25,-1-25,1 25,0-25,0 0,0 0,-1-25,-24 25,25 0,0-25,0 25,-25-24,25-1,-25 25,24-25,-24 0,0 0,0 1,0-1,0 0,0 25,0-25,0 25,0 0,0 0,0 0,0 0,0 0,0 0,0 0,0 0,0 0,0 0,25-25,-25 25,25 0,0 0,-25 0,25 0,-1-24,1 24,0 0,-25-25,25 25,0-25,-1 25,-24-25,25 0,0 25,-25-24,25-1,-25 25,0-25,0 0,0 25,0-25,0 25,-25-24,25 24,-25 0,25 0,-25 24,25-24,-24 25,24 0,-25 0,25 0,0-1,0 1,0 0,0 25,0-26,0 1,0 0,0 0,25 0,-1-1,1-24,0 25,25-25,-26 25,1-25,25 0,-25 0,24 0,-24 0,25 0,-25 0,-1-25,1 25,0 0,0-25,-25 25,0 0,0-24,0 24,0-25,0 25,0 0,-25-25,25 25,-25 0,25 0,-25 25,25-25,-24 25,24-25,0 0,0 24,0-24,0 25,0-25,0 25,0-25,0 0,24 25,-24-25,25 0,0 0,-25 0,25 0,0 0,-1 0,1-25,0 25,0 0,0-25,-1 0,1 25,0-24,25-26,-26 25,1 0,-25-24,25 24,0-25,0 1,-1-1,-24-24,25 24,-25 1,25-1,-25 0,0 26,0-1,0 25,0 0,0 0,0 25,-25-1,25 1,-25 25,1-1,24 1,-25 24,0 1,0-26,25 26,-25-1,1 1,24-1,-25 0</inkml:trace>
  <inkml:trace contextRef="#ctx0" brushRef="#br0" timeOffset="49181.8131">17314 12055,'0'0,"25"-25,-25 25,25 0,-25 0,0 0,0 0,0 0,0 0,-25 0,25 25,-25-25,0 0,0 25,1-25,-1 25,0-25,0 0,0 0,1 24,24-24,-25 0,25 0,-25 0,25-24,0 24,0 0,0 0,0-25,0 25,0 0,25-25,-25 25,25 0,-25-25,24 25,1 0,0-25,0 25,0 0,-1 0,1 25,0-25,0 25,0-25,-1 25,-24 0,25-1,-25 1,0 0,0 0,0 0,0 0,-25 24,1-24,-1 0,0 0,0-1,-24 26,24-25,-25 0,25-1,1-24,-26 25,25 0,0-25,1 0,-1 0,25 0,-25-25,25 25,0-25,0 1,0-1,0 0,25 0,0 25,-1-25,-24 1,50 24,-25-25,0 25,-1 0,26 0,-25 0,24 0,-24 0,0 25,25-25,-26 24,1-24,0 0,0 25,0-25,-1 25,1-25</inkml:trace>
  <inkml:trace contextRef="#ctx0" brushRef="#br0" timeOffset="49429.8272">18604 12055,'25'0,"-25"0,0 0,0 0,0 0,0 0,0 0,0 0,0 0,0 0,0 0,0 0,0 0,0 0,0 0,0 0,0 0,24 0,-24-25,0 25,0 0,0-25,0 25,0 0,0-24,0 24,0 0,0 0,0 0,0 0,0 0</inkml:trace>
  <inkml:trace contextRef="#ctx0" brushRef="#br0" timeOffset="49657.8403">18728 12328,'0'0,"0"0,0 25,0-25,0 0,0 0,25 0,-25 0,0-25,24 25,-24 0,25 0,-25-25,25 25,0 0,-25-25,25 25,0 0,-25 0,0-24,24 24,-24 0,0 0,0 0,0 0,0 0,0 24,0-24,0 0,-24 0</inkml:trace>
  <inkml:trace contextRef="#ctx0" brushRef="#br0" timeOffset="50065.8636">20043 12129,'0'0,"0"0,0 0,0 0,0 0,0 0,0 25,0-25,0 0,0 0,0 0,0 0,0 0,0 0,0 0,0-25,0 25,24 0,-24-24,25-1,0 25,-25-25,25 0,0 25,-25-25,24 1,-24-1,25 0,-25 25,25-25,-25 0,0 25,0-24,0 24,0-25,0 25,0 0,0 0,0 0,0 0,0 0,-25 25,25-25,-25 24,25 1,-24 0,24 25,-25-26,0 26,25-25,-25 0,25 24,0-24,0 0,-25 0,25 24,0-49,0 25,0 0,0 0,0-25,0 25,0-25</inkml:trace>
  <inkml:trace contextRef="#ctx0" brushRef="#br0" timeOffset="50217.8723">19844 12477,'-25'0,"25"25,0-25,0 0,0 0,0 0,0 0,0 0,0 0,25 0,0 0,0 0,24 0,-24 0,25-25,24 25,-24 0,-1 0,26-25,-1 25,-24 0,24 0</inkml:trace>
  <inkml:trace contextRef="#ctx0" brushRef="#br0" timeOffset="51128.9244">17785 8334,'0'0,"-24"0,-1-24,25 24,0 0,0 0,-25 0,25 0,0 24,0-24,0 25,-25 0,25 0,0 0,-25 24,25-24,-25 0,25 24,-24-24,24 0,0 0,-25 0,25-25,0 24,0-24,0 25,0-25,-25 0,25 0,0 0,0-25,0 25,0 0,0-24,0-1,0 0,0 0,0 0,25-24,-25 24,25-25,-25 1,24 24,1-25,-25 1,25 24,0-25,-25 26,25-26,0 25,-25 0,24 25,-24-24,0 24,25 0,-25 24,0-24,25 25,-25 0,25 25,-25-26,25 26,-25 0,24-1,-24-24,25 25,-25-1,25-24,-25 25,25-26,-25 1,25 0,-25 0,0 0,24-25,-24 24,0-24,0 0,0 0,0 0,0 0,0 0</inkml:trace>
  <inkml:trace contextRef="#ctx0" brushRef="#br0" timeOffset="51266.9323">17711 8458,'-25'0,"0"0,25 0,-25 0,25 0,0 0,0-24,0 24,0 0,25 0,0 0,-25 0,25-25,0 25,24 0,-24 0,25-25,-25 25</inkml:trace>
  <inkml:trace contextRef="#ctx0" brushRef="#br0" timeOffset="51571.9498">18554 7863,'0'0,"0"-25,0 0,-25 25,25 0,-24 0,-1 0,25 0,-25 0,0 25,0 0,1 25,-1-26,25 26,-25 0,0-1,0 26,25-26,0 26,0-26,0 1,0 0,0-1,25 1,-25-1,25-24,0 25,0-25,24-1,-24 1,0 0,24 0,-24 0,25-25,-1 24,-24-24,25 0,-1 0</inkml:trace>
  <inkml:trace contextRef="#ctx0" brushRef="#br0" timeOffset="52004.9745">18926 8136,'0'0,"0"-25,0 25,-24 0,24 0,0-25,0 25,0 0,0 25,0-25,0 25,0-25,0 25,0 0,0 24,0-24,0 25,0-26,0 26,24-25,-24 24,0-24,0 25,0-25,0-1,0 1,0 0,0 0,0 0,0-25,0 24</inkml:trace>
  <inkml:trace contextRef="#ctx0" brushRef="#br0" timeOffset="52400.9972">19150 8186,'0'-25,"24"25,-24-25,25 25,0-25,-25 25,25-25,0 25,-1 0,1 0,0 0,0 0,0 0,-1 25,1-25,-25 25,25-25,-25 25,0 0,0-1,0 1,0 0,0-25,0 25,-25 0,0-1,1 1,24 0,-25-25,25 25,-25-25,25 0,0 25,0-25,0 0,0 0,0 0,0 0,0 0,25 0,0 0,-1 0,1 0,25 0,-25 0,-1 24,26-24,-25 0,0 25,-1-25,1 25,-25-25,25 25,-25-25,0 25,0-25,0 24,0-24,-25 25,25-25,-25 25,25-25,-24 25,-1-25,0 25,0-25,0 0,1 0,-1 0,0 0,-25 0,50 0</inkml:trace>
  <inkml:trace contextRef="#ctx0" brushRef="#br0" timeOffset="52682.0133">19993 8086,'0'0,"0"0,0 0,0 0,-25 25,0-25,25 25,-24-25,-1 25,0 0,25-25,0 24,0 1,0 0,0 0,0 0,25-1,-25 1,25 0,-1 0,1 0,0-1,0 1,0-25,-25 25,24 0,-24 0,0-25,25 24,-25-24,0 25,0-25,0 25,-25-25,25 0,-24 25,-1-25,0 0,0 0,0 0</inkml:trace>
  <inkml:trace contextRef="#ctx0" brushRef="#br0" timeOffset="53015.0323">19993 8111,'25'0,"24"-25,-24 25,25 0,-25 0,24 0,-24 0,0 0,24 0,-49 25,25-25,0 25,-25 0,0 0,0-1,0 1,0 0,-25 0,25 0,0-1,-25 1,25 0,0 0,0 0,0-1,0 1,0-25,0 25,0-25,25 25,0-25,-25 0,25 0,0 0,-25 0,24 0,1 0,0-25,0 25,0 0,-1-25,1 25,0-25,-25 25,25-24,0-1,-25 25,24-25,-24 0,0 0,0 1,0-1,0 0,-24 0,-1 0,0 1,0 24,0-25,1 0,-26 25</inkml:trace>
  <inkml:trace contextRef="#ctx0" brushRef="#br0" timeOffset="53249.0457">20588 7590,'25'0,"-25"0,25 0,0 0,-1 0,1 0,0 0,0 25,24 0,-24 0,25-1,-25 26,24-25,1 24,-25 1,24 24,1-24,-25 25,0-26,-1 26,-24-26,25 26,-25-1,-25 0,1 1,-1-1,-25 1,-24 24</inkml:trace>
  <inkml:trace contextRef="#ctx0" brushRef="#br0" timeOffset="54387.1108">16619 11782,'25'-25,"-25"25,25-24,-25 24,0 0,0-25,0 25,0 0,0 25,-25-25,0 0,25 24,-24 1,-26 25,25-1,0 1,1 0,-26 24,25 0,-24 26,24-26,0 25,0 1,25-26,0 25,0 0,0-24,0-1,25 1,25-26,-1 1,1-1,-1-24,26 25,-1-25,26 0</inkml:trace>
  <inkml:trace contextRef="#ctx0" brushRef="#br0" timeOffset="55002.146">20539 11881,'0'-24,"0"-1,-25 0,25 0,0 25,0-25,0 1,0-1,25 25,-25 0,0-25,24 25,-24 0,25 25,0-25,0 25,0-1,-25 1,49 0,-24 25,0-26,0 26,-1 24,1-24,0 0,-25 24,0 1,0-26,0 26,0-1,0-24,-25 24,-24 0,24-24,0 24,-25-24,1 0,-1-1,25 1,-24-25,-1-1,1 1,24 0</inkml:trace>
  <inkml:trace contextRef="#ctx0" brushRef="#br0" timeOffset="55241.1596">21208 12179,'25'0,"-25"0,0 25,25-25,-25 0,25 0,0 25,-25-25,24 25,1-1,0 1,0 0,24 0,-24 0,0-1,0 1,0 0,24-25,-24 25,0 0,0-1,-1-24,1 0,-25 25</inkml:trace>
  <inkml:trace contextRef="#ctx0" brushRef="#br0" timeOffset="55389.1681">21754 12278,'-25'-24,"25"24,-25-25,25 0,-24 0,24 25,-25 0,25 0,-25 0,25 0,-25 0,25 25,-25 0,1 0,-1-1,0 26,0-25,0 24,1 1,-26 0</inkml:trace>
  <inkml:trace contextRef="#ctx0" brushRef="#br0" timeOffset="64545.6918">17264 12874,'0'0,"0"0,0 0,25 0,-25 0,0 0,25 24,-25-24,25 0,-25 25,25-25,-25 25,24-25,-24 25,25-25,0 25,-25-1,25-24,-25 25,25-25,-25 25,24-25,-24 0,25 25,-25-25,25 0,0 0,-25 0,25 0,-1 0,-24 0,25 0,0 0,0 0,0-25,-25 25,25-25,-1 25,1 0,0-25,0 25,0-24,-1 24,1 0,0-25,0 25,0 0,-1 0,1 0,0 0,0 0,0 0,-1 0,1 0,0 25,0-25,0 0,-1 24,1-24,0 25,0-25,24 25,-24-25,0 0,0 25,0-25,-1 25,1-25,0 0,0 24,0-24,-1 0,1 0,0 0,0 0,0 0,-1 0,1 0,25 0,-25 0,0-24,-1 24,1 0,25-25,-25 25,24-25,-24 25,25-25,-26 25,1-25,25 25,-25 0,-1-24,1 24,0 0,0 0,0 0,-25 0,24 0,-24 0,25 0,-25 0,0 24,25-24,-25 25,0-25,0 0,25 25,-25-25,0 25,25-25,-25 0,24 25,-24-25,25 0,0 0,0 0,0 0,-1-25,1 25,0 0,25-25,-26 25,26-25,0 25,-25-25,24 1,1 24,-25-25,24 0,-24 25,0-25,0 0,-1 25,-24-24</inkml:trace>
  <inkml:trace contextRef="#ctx0" brushRef="#br0" timeOffset="65003.718">18455 13072,'-25'-25,"25"25,0 0,0 0,0 0,0 0,0 0,0 0,0 0,0 0,0 0,0 0,25 0,-25 25,25 0,-25-25,25 25,-25-1,0 1,24 0,-24 0,0 0,0 0,0-1,0-24,0 25,0 0,0 0,0-25,-24 25,24-25,0 24,0-24,-25 0</inkml:trace>
  <inkml:trace contextRef="#ctx0" brushRef="#br0" timeOffset="65216.7302">18257 13320,'0'0,"0"0,0 0,0 0,0 0,0 25,0-25,0 0,0 25,0-25,0 25,24-25,-24 24,25 1,-25 0,25-25,0 25,-25 0,25-25,-25 24,24 1,1-25,-25 25,25-25,-25 25,25-25,0 0,-25 25,24-25,-24 0,25 0,-25 0</inkml:trace>
  <inkml:trace contextRef="#ctx0" brushRef="#br0" timeOffset="65391.7402">18777 13395,'0'0,"0"0,0 0,0 0,0 0,0 0,0 0,-24 0,24 24,-25-24,25 0,-25 25,0 0,0-25,1 25,-1 0,0-1,0 1,0 0,1 0,-1 0,0-1</inkml:trace>
  <inkml:trace contextRef="#ctx0" brushRef="#br0" timeOffset="66419.799">18579 13345,'0'0,"0"0,0-25,0 25,0 0,0 0,0 0,-25 0,25 0,0 0,0 0,0 0,0 0,0 0,0 0,0 25,0-25,0 0,0 25,0 0,0-25,0 24,0 1,0 0,0 0,0 0,0-1,-25 1,25 0,0 0,0 0,0-1,0-24,-24 25,24-25,0 25,0-25,0 0,0 0,0 0,0 0,0 0,0 0,0 0,0 0,0 0,0-25,0 25,0-25,0 25,0-24,0-1,0 25,0-25,0 0,0 0,0 1,0-1,0 0,0 0,0 0,0 1,-25 24,25-25,0 25,0-25,0 25,0 0,0 0,0 25,0-25,0 0,0 25,0-1,0 1,25 0,-25-25,0 25,0 0</inkml:trace>
  <inkml:trace contextRef="#ctx0" brushRef="#br0" timeOffset="72159.1273">18182 14139,'-25'0,"25"0,0-25,0 25,0 0,0 0,0 0,0-25,0 25,0 0,0-25,0 25,0 0,25-25,-25 25,25 0,-25 0,25-24,-25 24,25 0,-1 0,1 0,0-25,0 25,0 0,-1 25,1-25,0 0,0 0,-25 24,25-24,-25 25,0-25,0 25,0 0,0 0,-25-25,0 24,0 1,0-25,25 25,-49 0,24-25,0 25,25-1,-25-24,1 0,-1 25,25-25,-25 0,25 0,0 0,0 25,0-25,0 0,0 0,0 0,0 0,25-25,-25 25,25 0,-1 0,1 0,0 0,0 25,0-25,-1 0,1 25,0-25,0 25,0-25,-1 25,1-25,-25 24,25 1,-25-25,0 25,0 0,0-25,0 25,0-25,0 24,-25-24,0 0,1 25,24-25,-50 0,25 0,0 0,1 0,-1 0,0 0,0 0,0 0,-24 0,49 0,-25 0,0-25,0 25,25 0,-24-24</inkml:trace>
  <inkml:trace contextRef="#ctx0" brushRef="#br0" timeOffset="72483.1458">18951 14039,'0'0,"0"0,0 0,0 0,0 0,0 0,25 0,0 0,-25 0,25 0,-1 0,1 0,0 0,0 0,24 0,-24 0,0 0,0 0,0 0,-1 0</inkml:trace>
  <inkml:trace contextRef="#ctx0" brushRef="#br0" timeOffset="72672.1566">19050 14188,'0'0,"25"0,-25 0,25 0,-25 0,25 0,-25 0,25 0,-1 0,1 0,0 0,0 0,0 0,-1 0,26 0,-25 0,0 0,-1 0,1 0,0 0,-25 0,25 0</inkml:trace>
  <inkml:trace contextRef="#ctx0" brushRef="#br0" timeOffset="72847.1666">18902 14511,'0'0,"0"25,0-25,0 0,24 0,-24 0,25 24,-25-24,25 0,0 0,0 0,-1 0,26 0,-25-24,24 24,-24 0,25 0,-1-25,1 25</inkml:trace>
  <inkml:trace contextRef="#ctx0" brushRef="#br0" timeOffset="73110.1817">19943 13940,'-24'0,"24"0,0 0,0 0,0 0,0 0,0 25,0-25,0 0,0 25,0 0,0-1,0 1,0 25,0-25,0-1,0 26,0-25,0 0,0-1,0 1,0 0,0 0,0-25,0 25,0-25,0 25,0-25</inkml:trace>
  <inkml:trace contextRef="#ctx0" brushRef="#br0" timeOffset="73519.2051">20167 14039,'24'-24,"-24"24,25-25,-25 25,25 0,-25-25,25 25,0 0,-1 0,1 0,0 0,0 0,0 0,-1 25,1-25,0 0,0 25,-25-1,25-24,-25 25,0-25,0 25,0 0,0-25,0 25,0-1,-25-24,25 25,-25-25,25 25,-25-25,25 0,0 0,0 0,0 0,0 25,0-25,0 0,0 0,0 0,25 0,-25 0,25 0,-25 0,25 0,-1 25,1-25,-25 0,25 24,0-24,-25 25,25-25,-25 25,0-25,0 25,24-25,-24 25,0-25,0 25,0-25,-24 24,-1-24,25 25,-25-25,0 0,0 0,1 25,-1-25,-25 0,25 0,1 0,-1 0,0 0,-25 0,50-25</inkml:trace>
  <inkml:trace contextRef="#ctx0" brushRef="#br0" timeOffset="73780.22">21060 13965,'0'0,"0"0,0 0,-25 0,0 25,25-25,-25 0,25 25,-25-1,25-24,0 25,0 0,0 0,0 0,0-1,25 1,-25 0,25 0,0 0,0-1,-25-24,24 25,1 0,0-25,-25 25,0-25,25 25,-25-25,0 0,0 25,0-25,0 0,0 0,-25 0,0 0,0 0</inkml:trace>
  <inkml:trace contextRef="#ctx0" brushRef="#br0" timeOffset="74105.2386">21084 14064,'25'0,"0"0,0 0,0 0,24 0,-24 0,0 0,0 0,-1 25,1-25,0 0,0 25,-25 0,25-1,-1-24,-24 25,0 0,25 0,-25 0,0-1,0 1,0-25,0 25,0 0,0-25,0 25,0-25,0 25,0-25,25 0,-25 24,25-24,-25 0,25 0,-1 0,-24 0,25 0,0-24,0 24,0 0,-1-25,1 25,0-25,0 25,0-25,-1 0,-24 25,25-25,-25 1,0-1,0 0,0-25,0 26,-25-1,1 0,-1 0,-25 25,1-25,24 1,-25 24</inkml:trace>
  <inkml:trace contextRef="#ctx0" brushRef="#br0" timeOffset="75135.2975">22796 11757,'0'0,"0"-24,0 24,0 0,25 0,-25 0,0 0,0 0,0 0,0 0,0 24,0-24,0 25,0-25,0 25,-25 0,25-25,-25 25,25-1,-25 1,0 0,1 25,24-26,-25 1,0 0,25 0,0 0,0-25,0 24,0 1,0-25,0 25,0-25,25 25,0-25,-25 0,49 0,-24 25,0-25,0 0,24 0,1 0,-25 0,24-25,-24 25,25 0,-1 0,-24-25,0 25,25-25,-26 25,1-25,0 25,-25-24,25 24,-25-25,0 25,0-25,0 25,0-25,0 25,-25-25,25 25,-25 0,25 0,-25 0,25 0,-24 0,24 25,-25-25,25 25,0-25,0 25,0 0,0-1,0 1,0 0,0 0,0 0,0 0,0-1,0 1,0 0,0 0,0 0,25-25,-25 24,0 1,0-25,0 25,0-25,0 25,24-25</inkml:trace>
  <inkml:trace contextRef="#ctx0" brushRef="#br0" timeOffset="75371.311">23664 12055,'0'-25,"0"25,0 0,0-25,0 25,0 0,0 25,0-25,0 0,0 25,0-25,0 25,0 0,0-1,0 1,0 0,25 0,-25 0,0 0,25-1,-25 1,24 0,-24 0,25-25,-25 25,25-1,-25-24,0 25,0-25,0 25,0-25,0 0,0 0,0 25</inkml:trace>
  <inkml:trace contextRef="#ctx0" brushRef="#br0" timeOffset="75747.3325">23614 12005,'25'0,"-25"-24,25 24,0 0,0 0,-1-25,1 25,0 0,0 0,0 0,-1 0,1 0,0 0,0 0,0 25,-1-25,1 24,-25-24,0 25,0-25,0 25,0 0,0 0,0-1,0 1,0 0,0-25,0 25,0 0,0 0,0-25,0 24,0 1,0-25,25 0,-25 25,25-25,0 0,-25 0,25 25,-1-25,1 0,0 0,0-25,24 25,-24 0,0 0,0-25,24 25,-24-25,0 25,0-24,-25-1,25 0,-25 0,0 0,0 0,0 1,0-26,-25 25,0 0,0-24,0 24,-24 0,24 0,-25 1,26 24,-26-25,25 25</inkml:trace>
  <inkml:trace contextRef="#ctx0" brushRef="#br0" timeOffset="79880.5689">12651 5159,'-25'0,"25"0,-25 0,0 0,25 0,-24 0,24 0,0-24,0 24,0 0,0 0,0 0,0 0,0 0,0 0,24 0,-24 24,25-24,0 0,25 0,-26 0,26 0,0 0,-26 0,26 0,0 25,-1-25,1 0,-1 0,1 0,0-25,-1 25,1 0,-25 0,24 0,-24 0,0 0,0 0,-1 0,1 0,-25 0,25 0,-25 0,0 0,0 0,-25 0,0 0,1 0,-1 0,0 0,-25 0,26 0,-26 0,0 0,1 25,-1-25,1 0,-1 0,0 0,1 0,24 0,0 25,0-25,1 0,-1 0,0 0,25 0,0 0,0 0,0 0,0 0,0 0,0 0,25 0,0 0,-1 0,1 0,0 0,25 0,-26 0,1 0,25-25,-25 25,24 0,-24 0,25 0,-26 0,1-25,25 25,-25 0,-25 0</inkml:trace>
  <inkml:trace contextRef="#ctx0" brushRef="#br0" timeOffset="82190.7011">17041 12799,'0'-25,"0"25,0 0,0 0,0 0,0-24,0 24,0 0,-25 0,25 0,0 0,0 0,0 0,-24 0,24 0,0 0,0 0,-25 24,25-24,-25 25,25 0,-25 0,0 0,1-1,24 1,-25 25,0-25,0 24,0 1,1-1,-1 1,0 25,25-26,-25 26,0-26,25 26,-25-26,25 1,0 24,0-24,0-1,0 1,0 0,0-1,25 1,-25-25,25 24,-25 1,0-25,0 24,25-24,-25 0,0 24,0-24,0 0,0 0,0-25,0 25,0 0,0-1,0-24,0 25,0-25,0 0,0 25,0-25,0 0,0 0,0 0,0 0,-25 0,25-25,0 25</inkml:trace>
  <inkml:trace contextRef="#ctx0" brushRef="#br0" timeOffset="82546.7214">16818 14089,'0'0,"0"0,0 0,0-25,0 25,0 0,0 0,0 0,0 0,0 0,0 0,0 0,0 0,0 25,0-25,0 25,0-25,0 25,0-1,0 1,0 0,0 0,0 0,0-1,0 1,-25 0,25 0,0 0,0 0,-25-1,25 1,0 0,-24 0,24 0,0-1,-25-24,25 25,0-25,-25 25,25-25,0 0,-25 0,25 25,0-25,-25 0,25 0,-25 0,1-25,24 25,-25 0,0 0,25-25,-25 25,0 0,25-25,-24 25,24-24,0 24</inkml:trace>
  <inkml:trace contextRef="#ctx0" brushRef="#br0" timeOffset="83278.7633">17041 15205,'25'0,"-25"-25,25 25,0-24,-25 24,24-25,-24 0,0 25,25-25,-25 0,0 1,0 24,0-25,0 0,-25 25,25-25,-24 0,-1 25,25-24,-25 24,0 0,0 0,1 0,-1 0,0 0,0 24,25 1,-25-25,1 25,-1 0,25 0,-25 24,25-24,0 0,0 0,0-1,25 1,-25 0,25 0,-25 0,24-25,1 24,0-24,-25 0,25 0,0 0,-1 0,1 0,0 0,0 0,-25 0,25-24,-1 24,1 0,-25-25,25 25,-25-25,25 25,-25-25,0 0,0 25,25-24,-25 24,0-25,0 0,0 25,0-25,0 25,0 0,0 0,0 0,0 0,0 0,0 0,0 25,0 0,0-25,0 49,0-24,0 0,0 0,0 24,0-24,0 0,-25 25,25-25,0-1,0 1,0 0,0 0,0 0,0-1,0 1,0-25,0 25,0 0,0-25,0 0,0 0,0 25,0-25,0 0,0 0,0 0</inkml:trace>
  <inkml:trace contextRef="#ctx0" brushRef="#br0" timeOffset="83867.797">17885 15404,'0'0,"24"-25,-24 25,25-25,-25 25,0-25,0 0,0 1,0 24,0-25,0 0,-25 25,25-25,-24 25,24-25,-25 25,25 0,-25 0,0 0,25 0,-25 25,1-25,24 25,-25-25,0 25,25 0,-25-1,25-24,0 25,0 0,0 0,0 0,0-25,0 25,0-25,0 24,25-24,-25 0,0 25,25-25,-25 0,25 0,-25 0,24 0,1-25,-25 25,25 0,-25-24,25 24,-25 0,25-25,-25 25,24-25,-24 25,25 0,-25-25,0 25,0 0,0 0,25 0,-25 0,0 0,0 0,0 25,0-25,25 0,-25 25,0-25,0 25,0-1,25-24,-25 25,0 0,0-25,24 25,-24-25,0 25,25-25,-25 24,25-24,0 0,-25 0,25 0,-1 0,-24-24,25 24,0 0,0-25,0 25,-1-25,1 25,0-25,0 25,0-25,-25 1,0-1,0 25,0-25,0 0,0 0,0 25,-25-25,0 1,0 24,-24-25,24 25,-25 0,1 0,24 0,-25 0,1 0,24 25,-25-25</inkml:trace>
  <inkml:trace contextRef="#ctx0" brushRef="#br0" timeOffset="85390.8841">11311 11286,'0'0,"0"0,0 0,-25 25,25-25,-24 0,-1 0,25 0,-25 25,0-25,0 0,1 25,24-25,-25 0,0 0,25 0,-25 0,25 0,-25 0,25 0,-24 0,24 0,0 0,0-25,0 25,-25-25,25 25,0-25,0 25,0-25,0 25,0-24,0-1,25 25,-25-25,24 25,-24-25,25 25,-25-25,0 25,25 0,0 0,-25-25,25 25,-25 0,24 25,-24-25,25 25,-25-25,0 25,25 0,-25 0,0-1,0 1,0 0,0 25,0-26,0 1,0 25,-25-25,0 24,1-24,-1 25,0-1,0-24,0 25,1-26,-1 1,0 0,0 0,0 0,1-25,-1 0,0 0,0 0,25 0,-25 0,25-25,0 25,0-25,0 0,0 0,0 1,0-1,0 0,0 25,25-25,-25 0,25 25,-25-24,25 24,0 0,-1 0,1 24,0-24,0 0,0 25,-1-25,1 25,0 0,-25-25,25 25,0-25,-1 24,-24-24,25 25,-25-25,25 25,-25-25</inkml:trace>
  <inkml:trace contextRef="#ctx0" brushRef="#br0" timeOffset="85702.9019">11386 11410,'0'-25,"0"25,-25-24,25 24,-25-25,25 25,0 0,0 0,-25 0,25 25,0-25,0 24,0 1,0 0,0 0,0 0,0-25,0 24,0 1,25 0,-25-25,25 25,-25-25,25 0,-25 25,25-25,-25 0,24 0,1 0,-25 0,25-25,-25 25,25 0,-25-25,25 25,-25 0,24-25,-24 25,0-25,0 1,0 24,0-25,0 25,0-25,0 0,-24 25,-1-25,25 25,-25-24,0 24,0-25,1 25,24 0,-25 0</inkml:trace>
  <inkml:trace contextRef="#ctx0" brushRef="#br0" timeOffset="85922.9145">11708 11162,'25'-25,"-25"25,0 0,0 0,0 25,0-25,0 0,0 25,25-25,-25 25,0 0,0-1,0 1,0 0,25 0,-25 0,0 24,0-24,0 0,0 0,0-25,0 24,0 1,0 0,0-25,0 25,0 0,0-25</inkml:trace>
  <inkml:trace contextRef="#ctx0" brushRef="#br0" timeOffset="86394.9415">12055 11212,'0'0,"0"0,0-25,0 25,0 0,0 0,0 0,0 0,0 25,0-25,0 0,0 25,0-25,25 24,-25 1,25 0,0-25,-25 25,25 0,-1-25,1 24,0 1,-25-25,25 25,0 0,-1-25,-24 25,25-25,-25 24,0-24,0 0,0 25,0-25,0 25,0-25,0 0,-25 25,25-25,-24 0,-1 0,0 0,25 0,-25 0,0 0,1 0,-1-25,25 25,-25 0,25-25,0 25,0 0,0-25,0 25,0-24,0 24,25-25,-25 25,25-25,-25 0,24 25,1-25,0 1,0 24,0-25,-1 0,1 0,0 0,-25 1,25-1,0 25,-25-25,24 0,-24 0,0 0,0 25,0-24,-24-1,-1 25,0-25,0 25,0 0,1-25,-26 25,25 0,-24 25,24-25,-25 25,1 0</inkml:trace>
  <inkml:trace contextRef="#ctx0" brushRef="#br0" timeOffset="88443.0587">11336 12526,'0'0,"0"-24,0 24,0-25,0 25,0 0,0-25,-25 25,25-25,-25 25,25-25,-24 25,24-24,-25 24,0 0,25-25,-25 25,0 0,1 0,-1 0,0 0,25 25,-25-25,0 24,1 1,24-25,-25 25,25 0,-25-25,25 25,0-1,0-24,0 25,0 0,0-25,25 0,-25 25,25-25,-25 0,24 0,1 0,-25 0,25 0,-25 0,25 0,0 0,-25-25,24 25,-24-25,25 25,-25-25,0 25,25-24,-25 24,0-25,25 25,-25-25,0 25,0-25,0 25,0-25,0 25,0 0,0 0,0 0,0 0,0 0,0 0,0 0,0 25,0 0,0-25,0 25,0 24,0-24,0 0,0 0,0 24,0-24,0 0,0 0,0 0,0-1,0 1,0 0,0 0,0 0,0-25,0 24,0-24,0 25,0-25,0 0,0 25,0-25,0 0</inkml:trace>
  <inkml:trace contextRef="#ctx0" brushRef="#br0" timeOffset="89059.0939">11535 12551,'0'-25,"0"25,0-24,0 24,0-25,-25 25,25 0,-25-25,25 25,-25 0,0 0,1 25,24-25,-25 25,0-25,25 24,-25 1,25 0,-25 0,25 0,0-1,0 1,0 0,0-25,0 25,0 0,25-25,-25 24,25-24,-25 0,25 0,-25 25,25-25,-25 0,24 0,1-25,-25 25,25 0,0-24,-25 24,25-25,-25 25,24-25,-24 0,0 25,25-25,-25 25,0-24,0-1,0 0,0 25,0-25,0 0,25 25,-25-24,0-1,25 25,-25-25,0 25,25 0,-25 0,24-25,-24 25,25 0,-25 25,25-25,-25 0,25 25,-25-25,0 25,25-1,-25 1,0 0,0 0,0 0,0-1,0 1,0 0,0 0,0 0,0-1,24 1,-24 0,0-25,25 25,-25-25,0 25,25-25,-25 0,25 0,-25 0,25 0,-25 0,24 0,-24-25,25 25,-25 0,25-25,0 0,-25 25,25-25,-25 1,24-1,-24 0,0 0,0 0,0 25,0-24,0-1,0 0,-24 0,24 0,-25 1,0-1,-25 25,26-25,-26 25,0 0,1 25,-1-25</inkml:trace>
  <inkml:trace contextRef="#ctx0" brushRef="#br0" timeOffset="91914.2572">4664 12129,'0'0,"0"0,0 0,0-24,0 24,0 0,0 0,0 0,0-25,0 25,0 0,0 0,0 0,0 0,0 0,0 0,0 0,0 0,0 0,0 25,0-25,0 0,0 24,0-24,0 25,0 0,0 25,0-25,0 24,0-24,24 25,-24-1,0 26,0-26,0 1,0 24,0-24,-24 24,24-24,0-1,0 1,-25 0,25-1,0 1,0-1,-25-24,25 0,0 25,0-25,0-25,0 24,0 1,0-25,0 0,0 25,0-25,-25 0,25 0,0 0</inkml:trace>
  <inkml:trace contextRef="#ctx0" brushRef="#br0" timeOffset="93447.3449">4366 12154,'0'-25,"0"25,0 0,0 0,0 0,0 0,0 0,0 0,0 0,0 0,25 0,-25-24,25 24,-25 0,24 0,-24 0,25 0,-25 0,25 0,0 0,0 0,-1 0,1 0,0 0,0 0,0 0,-1 0,1 0,25 0,-25 0,24 0,-24 0,25 0,-1 0,-24 0,25 0,-1 0,1 0,0 0,-1 0,1 0,-1 0,1 0,24 0,-24 0,0 0,24 0,-24-25,24 25,-24 0,-1 0,26 0,-26 0,1 0,-1 0,1 0,0 0,24 0,-24 0,-1 0,1 0,0 25,-1-25,26 0,-26 0,1 0,-1 0,1 0,0 0,-1 0,1 0,-1 24,1-24,0 0,-26 0,26 0,0 0,-1 0,1 0,0 25,-1-25,1 0,-25 0,24 0,1 25,-25-25,24 0,-24 0,25 0,-26 0,26 0,-25 25,24-25,-24 0,0 0,25 0,-26 0,1 0,25 0,-25 0,-1 0,26 0,-25 25,25-25,-26 0,1 0,25 0,-25 0,24 0,-24 0,25 0,-26 0,26 0,-25 0,24 0,-24 0,25 0,-1 0,-24 0,25 0,-25 0,24 0,-24 0,25 0,-1 0,-24 0,25 0,-1 0,-24 0,25 0,-1 0,-24 0,25 0,-1 0,1 0,-25 0,24 0,1-25,0 25,-1 0,-24 0,25 0,-1 0,1 0,-1 0,1 0,0-25,-1 25,1 0,-1 0,-24 0,25 0,-1 0,1-25,-25 25,25 0,-1 0,-24 0,25 0,-1-25,-24 25,25 0,-26 0,26 0,-25 0,24 0,-24 0,0 0,25 0,-26-24,1 24,0 0,0 0,0 0,-1 0,1 0,0 0,0 0,0 0,-25 0,24 0,1 0,-25 0,25 0,0 0,-25-25,25 25,-25 0,24 0,-24 0,25 0,-25 0,25 0,-25 0,25 0,-25 0,25 0,-25 0,0 0,25 0,-25 0,24 0,-24 0,25 0,-25 0,25 0,-25 0,25 0,-25 0,25 0,-25 0,24 0,-24 0,25 0,-25 0,25 0,-25 0,0 0,25 0,-25 0,0 0,25 0,-25 0,0 0,24 0,-24 0,0 0,25 0,-25 0,25 0,-25 0,25 0,-25 0,25 0,-25 0,0 0,24 0,-24 0,25 0,-25 0,25 0,-25 0,25 0,-25 0,0 0,25 0,-25 0,0 0,24 0,-24 0,0 0,25 0,-25 0,0 0,25 0,-25 0,0 0,0 0,0 0,0 0,0 0,25 25,-25-25,0 0,0 0,0 0,0 0,0 24,0-24,0 0,0 25,0-25,0 25,0-25,0 25,0-25,0 25,0 0,0-1,25 1,-25 0,0 0,0 0,0-1,0 26,0-25,0 0,0 24,0-24,0 25,0-26,0 1,0 0,0 25,0-26,0 1,0 0,0 0,0 0,0-1,24 1,-24 0,0-25,0 25,0-25,0 25,0-25,0 24,0-24,0 0,0 25,0-25,0 0,0 0,0 0,0 0,0 0,0 0,0 0,0 0,0-25</inkml:trace>
  <inkml:trace contextRef="#ctx0" brushRef="#br0" timeOffset="94711.4172">5110 13816,'0'0,"0"0,0-25,0 25,0 0,0-24,0 24,0 0,0 0,25-25,-25 25,0 0,0 0,25-25,-25 25,0 0,25 0,-25 0,24 0,-24 0,25-25,0 25,0 0,0 0,-1 0,26 0,-25-25,24 25,-24 0,25 0,-1-24,1 24,0 0,-1 0,26-25,-26 25,1 0,24-25,1 25,-26 0,26-25,-1 25,1 0,-1-25,0 25,1 0,-1-24,1 24,-1 0,25-25,-24 25,-1 0,0 0,1-25,-1 25,1 0,24 0,-25 0,1-25,-1 25,1 0,-1 0,0 0,1-25,-1 25,1 0,24 0,-25 0,1 0,-1 0,1 0,-1 0,25-24,-24 24,-1 0,0 0,1 0,24-25,-25 25,1 0,-1 0,26-25,-26 25,0 0,1 0,-1 0,1 0,-1-25,0 25,1 0,-1 0,1 0,-1 0,-24 0,24 0,-24 0,24-25,1 25,-26 0,26 0,-26 0,26 0,-1-24,-24 24,24 0,-24 0,24 0,-24-25,-1 25,26 0,-26-25,1 25,24 0,-24 0,0 0,-1-25,1 25,-1 0,1 0,0 0,-1 0,1-25,-1 25,-24 0,25 0,-1 0,-24 0,0 0,25 0,-26 0,1 0,25 0,-25 0,-1 0,-24 0,25 0,0 0,-25 0,25 0,-25 0,25 0,-25 0,0 0,0 0,0 0,0 0,0 0,0 0,0 0,0 0,-25 0,25 0,-25-25</inkml:trace>
  <inkml:trace contextRef="#ctx0" brushRef="#br0" timeOffset="120920.9163">18902 6176,'0'-24,"0"24,0-25,-25 25,25-25,0 25,-25-25,0 0,25 25,-25-24,0-1,25 25,-24-25,-1 25,0-25,0 25,-24-25,24 25,-25 0,25 0,-24-24,-1 24,1 0,-1 0,0 0,1 0,-1 0,-24 24,24-24,1 0,-26 0,26 25,-26-25,26 0,-1 25,-25-25,26 0,-1 25,1-25,-1 0,0 25,1-25,-1 0,1 0,24 24,-25-24,25 0,-24 25,24-25,-25 0,26 25,-1-25,-25 25,25-25,-24 0,24 25,0-25,0 24,1 1,-1-25,0 25,0-25,0 25,25 0,-25-25,25 24,-24 1,24-25,0 25,-25 0,25-25,0 25,0-1,0 1,0 0,0 0,25 0,-25-1,24 1,1 0,-25 0,25 0,0-1,0 1,24 0,-24 0,0 0,25-1,-26 1,26 0,-25 0,24 0,-24 0,25-1,-1 1,-24 0,25 0,-1 0,1-25,24 24,-24 1,24-25,-24 25,24-25,1 25,-1-25,26 0,-26 0,0 0,26 25,-26-25,25 0,-24-25,24 25,0 0,-25-25,26 25,-26 0,25-25,-24 25,-1-25,1 1,-1-1,0 25,1-25,-1 0,-24 0,-1 1,1-1,0-25,-1 25,1 0,-25 1,-1-26,1 25,0-24,0-1,-25 25,0-24,0-1,0 0,0 1,-25-1,0 1,-24-1,24 0,-25 1,-24-1,24 1,-24-1,-25 25,-1-24,1 24,0 0,-25 0,-25 25,25 0,-50 0,26 0,-26 0,-24 25</inkml:trace>
  <inkml:trace contextRef="#ctx0" brushRef="#br0" timeOffset="166772.5389">20464 1662,'0'0,"-25"0,25 0,0 0,0 0,0 0,0 0,0 0,0 0,0 0,0 0,25 0,-25 0,25 0,0 0,0 0,-1 0,26 0,-25 0,24 25,1-25,0 0,-1 0,1 0,0 0,-1 0,1 0,-25 0,24 0,-24 0,25 0,-26 0,1 0,0 0,-25 0,25 0,-25 0,0 0,0 0,0 0,0 0,-25 0,25 0,-25-25,0 25,1 0,-1 0,0 0,-25 0,1 0,-1 0,1 0,-1 0,0 0,1 0,-1 0,25 0,-24 25,24-25,-25 0,25 0,25 0,-24 0,24 0,0 0,0 0,0 0,24 0,-24 25,25-25,25 0,-25 0,24 0,-24 0,25 0,-1 0,26 0,-26 0,1-25,0 25,-1 0,1 0,-25 0,24 0,-24 0,0 0,0 0,-1 0,-24 0,0 0,0 0,0 0</inkml:trace>
  <inkml:trace contextRef="#ctx0" brushRef="#br0" timeOffset="167932.6052">12527 2729,'0'0,"0"0,0 0,0 0,0 0,0 0,25 0,-25 0,24 0,1 0,0 0,0 0,0 0,-1 0,26 0,-25 0,24 0,-24 0,25 0,-1 0,-24 0,25 0,-1 0,-24 0,25-25,-25 25,-1 0,1 0,0 0,-25 0,25-25,-25 25,0 0,0 0,-25 0,0 0,0 0,1 0,-1 0,0 0,0 0,-24 0,24 0,-25 0,25 0,-24 0,24 0,-25 25,26-25,-1 0,-25 0,25 0,1 0,-1 0,0 0,25 0,-25 0,25 0,0 0,0 0,0 0,0 0,0 0,25 25,0-25,0 0,-1 0,26 0,-25 0,24-25,1 25,0 0,-1 0,1 0,24-25</inkml:trace>
  <inkml:trace contextRef="#ctx0" brushRef="#br0" timeOffset="172329.8567">24061 769,'0'0,"0"0,0-25,25 25,-25 0,25 0,-25 0,24 0,1-25,0 25,0 0,0 0,24 0,-24 25,25-25,-26 0,26 25,-25-25,24 25,-24-25,0 25,0-1,0 1,-25 25,24-25,-24-1,0 26,0 0,-24-1,-1 1,25-1,-25 26,-25-26,26 26,-1-26,0 26,-25-1,26 1,-1-26,0 26,0-1,0-24,1 24,-1-24,0 24,25-24,-25-1,25 26,0-26,0 1,0 0,25-26,-25 26,25-25,0 24,-1-24,1 0,0 0,25 0,-26 0,1-25,25 24,-25-24,24 0,-24 0,25 0,-26 0,1 0,0 0,0 0,0 0,-1-24,1 24,-25 0,0 0,25-25,-25 25,0 0,0-25,0 25,-25 0,0 0,25 0,-24 0,-26 25,25-25,0 25,-24-25,24 24,-25 1,26 25,-26-25,25-1,0 26,1 0,-1-1,25 1,0-1,0 1,0 0,0 24,0-24,0 24,0-24,25 24,-1-24,-24 24,25-24,0-1,0 26,0-26,-1 1,1 0,0-1,0 1,0-1,-1-24,1 25,-25-1,0-24,25 25,-25-1,0-24,0 25,0-25,0 24,-25-24,25 0,-25 24,25-24,-24 0,-1 0,0 0,0-1,0-24,1 25,-1-25,-25 25,25-25</inkml:trace>
  <inkml:trace contextRef="#ctx0" brushRef="#br0" timeOffset="180556.3272">16099 1786,'24'25,"1"-25,25 0,-1 0,-24 0,25 0,-1 25,1-25,0 0,24 0,-24 0,-1 0,1 0,0 0,-1 0,1 0,-1 24,1-24</inkml:trace>
  <inkml:trace contextRef="#ctx0" brushRef="#br0" timeOffset="181728.3943">20514 1687,'25'0,"-1"0,26 0,-25 0,24 0,1-25,0 25,24 0,-24 0,-1 0,1 0,0 0,24 0,-24 0,-1-25,-24 25,25 0,-26 0</inkml:trace>
  <inkml:trace contextRef="#ctx0" brushRef="#br0" timeOffset="182678.4486">13593 2604,'0'0,"-24"0,-1 0,0 0,-25 0,1 25</inkml:trace>
  <inkml:trace contextRef="#ctx0" brushRef="#br0" timeOffset="182818.4566">13196 2629,'-74'0,"24"0,-24 0,24 25,1-25,-1 0,1 0,-1 0,25 0,-24 0,24 0,0 0,25 0,-25 0,25 0,0 0,0 0,0 0,0 0,25 0,0 0,0 0,-1 0,1 0,25 0,-1-25,1 25,-25 0,24 0,1 0,0-25</inkml:trace>
  <inkml:trace contextRef="#ctx0" brushRef="#br0" timeOffset="184210.5363">20811 2778,'100'0,"24"0,-25 0,25 0,-25 0,25 0,0 0,-25 0,1 0,24 0,-25 25,0-25,0 0,1 0,-1 0,-25 0,25 25,-24-25,-1 0,1 0,-1 0,-24 0,24 25,-24-25,-25 0,24 0,-24 0,0 0,0 0,-1 0,-24 0,25 0,-25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4:35:29.077"/>
    </inkml:context>
    <inkml:brush xml:id="br0">
      <inkml:brushProperty name="width" value="0.05292" units="cm"/>
      <inkml:brushProperty name="height" value="0.05292" units="cm"/>
      <inkml:brushProperty name="color" value="#FF0000"/>
    </inkml:brush>
  </inkml:definitions>
  <inkml:trace contextRef="#ctx0" brushRef="#br0">19249 10120,'0'0,"0"0,0 0,0-24,0 24,0 0,25 0,-25 0,24 0,1 0,0 0,0 0,24 0,-24-25,25 25,-25 0,24 0,1 0,-1 0,1 0,0 0,-1 0,-24 0,25 0,-1 0,-24 0,0 0,0 0,0 0,-1 0,-24 0,0 0,0 0,0 0,0 0,0 0,-24 0,-1 0,-25 0,1 0,24 0,-25 0,-24 0,24 25,0-25,1 0,-1 0,1 0,-1 0,0 0,26 0,-1 0,0 0,0 0,0 0,25 0,0 0,0 0,0 0,25 0,0 0,0 0,0 0,24 0,-24 0,25-25,-1 25,1 0,24 0,-24 0,-1 0,26 0,-25 0,-1 0,1 0,-1 0,1 0,0 0,-1 0,-24 0</inkml:trace>
  <inkml:trace contextRef="#ctx0" brushRef="#br0" timeOffset="2297.1313">19720 8706,'0'-24,"-25"24,25 0,0 0,0 0,0 0,0 0,0 0,0 0,0 0,0 0,0 0,25 0,0 0,0 0,-1 0,1 0,0 0,25 0,-1 0,1 0,0 0,-1 0,1 0,24 0,-24 0,-1 0,1 0,24 0,-49 0,25 0,-1 0,-24 0,0-25,0 25,0 0,-25 0,0 0,0 0,0 0,0 0,-25 0,25 0,-25 0,0 0,0 0,-24 0,24 0,0 25,-24-25,24 0,0 0,0 0,25 0</inkml:trace>
  <inkml:trace contextRef="#ctx0" brushRef="#br0" timeOffset="4089.2338">19497 7665,'49'0,"1"0,24 0,-24 0,0 0,24 0,1 0,-26 0,26 0,-1 0,0 24,1-24,-26 0,26 0,-1 0,-24 0,24 0,-24 0,-1 0,1 0,-25 0,24 0,-24 0,0 0,0 0,0 0,-25 0,0 0,0 0,0 0,0 0,0 0,0 0</inkml:trace>
  <inkml:trace contextRef="#ctx0" brushRef="#br0" timeOffset="5921.3386">19348 6300,'25'0,"0"0,-1 0,1 0,0 0,25 0,-26 0,26 0,-25 0,24 0,1 0,0 0,-1-24,1 24</inkml:trace>
  <inkml:trace contextRef="#ctx0" brushRef="#br0" timeOffset="6829.3906">6946 4316,'0'0,"0"0,0 0,0 0,0 0,0 0,24-25,-24 25,25-25,0 25,0-24,0 24,24-25,-24 0,25 0,-1 0,26 25,-26-24,26-1,-1 0</inkml:trace>
  <inkml:trace contextRef="#ctx0" brushRef="#br0" timeOffset="8005.4578">20117 4887,'50'0,"-26"0,26 0,0 0,-1 0,26 0,-1 0,-24 0,24 0,0 0,26 24,-26-24,1 0,-1 0,0 0,1 0</inkml:trace>
  <inkml:trace contextRef="#ctx0" brushRef="#br0" timeOffset="9101.5205">19968 3671,'25'0,"25"0,-1 0,1 0,24 0,-24 0,24 0,1 0,-1 0,0 0,1 0,-1 0,1 0,24 0</inkml:trace>
  <inkml:trace contextRef="#ctx0" brushRef="#br0" timeOffset="13683.7826">23887 12626,'0'0,"0"0,0 0,25 0,-25 0,0 0,25 0,-25 0,25 0,-25 0,24 0,1 0,0 24,-25-24,25 25,0 0,-25 0,25 0,-25-1,0 26,0 0,0-26,0 26,0 0,-25-1,0 26,25-26,-25 1,0 0,0 24,1-24,-1-1,25 1,-25-1,25-24,0 25,0-25,0-1,0 1,0 0,0 0,25 0,-25-1,25 1,-1 0,1-25,0 25,0 0,0-25,0 24,24-24,-24 0,0 0,24 25,-24-25,25 0,-25 0,-1 25,26-25,-25 0,-25 0,25 0,-25 0,24 0,-24 0,0 0,0 0,0 0,0 0,-24 25,-1-25,25 0,-50 25,25-25,1 24,-26 1,0 0,1 25,-1-26,1 1,-1 25,0-25,25 24,-24 1,24-25,-25 24,26 1,-1 0,0-1,0 1,25-1,0 26,-25-26,25 1,0 24,0-24,25 0,-25 24,25-24,-25-1,25 26,0-26,-25 1,24 0,1-1,-25 1,25-1,-25 1,25-25,-25 24,0 1,0 0,0-26,-25 26,25-25,-25 24,0 1,1-25,-26 24,0-24,1 25,-1-25,-24 24,24-24,-24 25,-1-26,1 26,0-25,-1 25,1-26,-26 1</inkml:trace>
  <inkml:trace contextRef="#ctx0" brushRef="#br0" timeOffset="22957.313">3250 8930,'0'0,"0"0,0 0,0 0,0 0,0 0,0 0,0 0,0 0,0 0,0 0,0 0,0 0,0 0,0-25,0 25,0 0,0 0,0 0,0 0,0 0,0 0,0 0,25 0,-25 0,24 0,1 0,-25 0,25 25,0-25,-25 0,25 0,-1 0,1 0,0 0,-25 0,25 0,0 0,-25 0,24 0,1 0,-25 0,25 0,-25 0</inkml:trace>
  <inkml:trace contextRef="#ctx0" brushRef="#br0" timeOffset="23141.3236">3721 8905,'25'0,"-25"0,0 0,0 0,0 0,0 0,0 0,25 0,-25 0,24 0,-24 0,0 0,0 0,0 0,25 0,-25 0,0 0,25 0</inkml:trace>
  <inkml:trace contextRef="#ctx0" brushRef="#br0" timeOffset="24205.3844">4019 8806,'0'0,"0"0,0 0,-25 0,25 0,0-25,0 25,0 0,0 0,0 0,0 0,0-25,0 25,0 0,25 0,-25 0,25-25,-25 25,24 0,-24 0,25 0,-25 0,25 0,-25 25,0-25,0 25,25-25,-25 25,0-25,0 24,0 1,0-25,0 25,0 0,-25-25,25 25,0-25,0 24,-25-24,25 0,0 25,0-25,0 0,0 0,0 0,0 0,0 0,0 0,0 0,0 0,0 0,0 0,0 0,0 0,0 0,25 0,-25 0,25 0,-25 0,25 0,-1 0,-24 0,25 0,0 0,-25 0,25 25,-25-25,0 0,0 25,0-25,25 0,-25 25,0-25,0 25,0-25,0 0,-25 24,25-24,-25 0,25 25,-25-25,25 0,-25 0,25 0,-24 0,24 0,-25 0,25 0,-25 0,25 0,0 0,-25-25,0 25</inkml:trace>
  <inkml:trace contextRef="#ctx0" brushRef="#br0" timeOffset="24545.4039">4292 8731,'0'25,"0"-25,0 0,0 0,-25 0,25 25,0-25,0 0,-25 25,25-25,0 24,0 1,0-25,0 25,0 0,0-25,0 25,25-1,-25-24,0 25,25-25,-25 0,24 25,-24-25,25 0,0 0,-25 25,25-25,0 0,-25-25,24 25,1 0,0-25,-25 25,25-25,-25 25,25-24,-25 24,24-25,-24 25,0-25,0 25,0-25,0 0,-24 25,-1-24,25 24,-25-25,0 25,0-25,1 25,-26 0</inkml:trace>
  <inkml:trace contextRef="#ctx0" brushRef="#br0" timeOffset="26562.5192">4490 7491,'0'0,"0"0,0 0,0 0,0 0,0 0,0 0,0 0,0 0,0 0,0 0,0 0,0 0,0 0,0 0,0 0,0 0,25 0,-25 0,25 0,-25 0,0 0,24 0,-24 0,25 0,-25 25,0-25,0 0,0 0,25 0,-25 0,0 0,0 0,0 0,0 0,0 0,0 0,0 0,0 0,0 0,0 0,0 0,0 0,0 0,0 0,-25 0,25 0,0 0,0 0,0 0,-25 0,25 0,0 0,0 0,0 0,0 0,0 0,0 0,0 0,0 0,0 0,0 0,0 0,0 0,25 0,-25 0,25 0,-25 0,25 0,0 0,-25 0,24 0,1 0,-25-25,25 25,0 0,-25 0,0 0,0 0,25 0,-25 0,0 0,0 0,-25 0,25 25,-25-25,25 0,-25 0,0 25,25-25,-24 0,-1 0,0 0,25 0,-25 0,25 24,-25-24,25 0,-24 0,24 0,0 0,0 0,-25 0,25 0,0 0,0 0,0 0,0 0,0 0,0 0,0 0,0 0,25 0,-25 0,0 0,0 0,24 0,-24 0,0 0,0 0</inkml:trace>
  <inkml:trace contextRef="#ctx0" brushRef="#br0" timeOffset="28003.6017">3076 7516,'0'0,"0"0,0 0,0 0,0 0,0 0,0 0,0 0,0 0,0 0,0 0,0 0,0 0,0 0,0 0,0 0,0 0,0 0,0 0,25 0,-25 0,25 0,-25 0,25 0,-1 0,1 0,-25 0,25 0,0 0,0 0,-1 0,1 0,-25 0,25 0,0 0,-25 0,25 0,-25 0,24 0,-24 0,25 0,-25 0,25 0,-25 0,0 0,0 0,25 0,-25 0,0 0,25 0,-25 0,0 0,24 0,-24-25,25 25,-25 0,25 0,-25 0,25 0,-25 0,25 0,-25 0,24 0,-24 0,25-25,-25 25,25 0,-25 0,25 0,-25 0,0 0,0 0,25 0,-25 0,0 0,0 0,0 0,0 0,0 0,0 0,0 0,0 0,0 0,0 0,0 0,24 0,-24 0,0 0,0 25,0-25,0 0,25 0,-25 0,0 0,0 0,25 0,-25 0,0 0,0 0,25 0,-25 0,25 0,-25 0,0 0,24 0,-24 0,25 0,-25 0,25 0,-25 0,0 0,25 0,-25 0,0 0,25 0,-25 0,25 0,-25 0,0 0,24 0,-24 0,25 0,-25 0,0 0,25 0,-25 0,0 0,25 0,-25 0,25 0,-25 0,24 0,-24 0,25-25,-25 25,25 0,-25 0,25 0,-25 0,25 0,-25 0,0 0,24 0,-24 0,25 0,-25 0,0 0,25 0,-25 0,0 0,25 0,-25 0,0 0,25 0,-25 0,0 0,24 25,-24-25,25 0,-25 0,0 0,25 0,-25 0,25 0,-25 0,25 0,-25-25,24 25,1 0,-25 0,25 0,-25 0</inkml:trace>
  <inkml:trace contextRef="#ctx0" brushRef="#br0" timeOffset="28626.6373">3126 7516,'0'0,"25"0,-1 0,1 0,0 0,0 0,0 0,-1 25,1-25,0 0,25 0,-26 0,26 0,-25 0,24 0,1 0,0 0,-1 0,1 0,-1 0,1 0,24 0,-24 0,25-25,-26 25,1 0,24 0,-24-25,24 25,-24 0,-1-25,1 25,0 0,-1 0,1-25,-1 25,-24 0,25 0,-25 0,-1-24</inkml:trace>
  <inkml:trace contextRef="#ctx0" brushRef="#br0" timeOffset="35241.0156">3101 7987,'0'0,"0"0,0 0,-25 0,25 0,0 0,0 0,0 0,0 0,0-25,0 25,0 0,0 0,0 0,0 0,0 0,0 0,0 0,0 0,0 0,25 0,-25 0,25 0,0 25,-25-25,24 0,1 0,0 0,0 0,0 0,-25 0,24 0,1 0,-25 0,25 0,-25 0,25 0,-25 0,0 0,0 0,0 0,0 0,0 0,0 0,0 0,0 0,0 0,0 0,0 0,-25 0,25 0,0 0,-25 0,25-25,-25 25,25 0,-24 0,-1 0,25 0,-25 0,0 0,25 0,-25 0,25 0,0 0,0 0,-24 0,24 0,0 0,0 0,0 0,0 0,0 0,0 0,24 0,1 0,-25 0,25 0,-25 0,25 0,0 0,-1 0,-24 0,25 0,0 0,0 0,0 0,-25 0,24 0,-24 0,25 0,-25 0</inkml:trace>
  <inkml:trace contextRef="#ctx0" brushRef="#br0" timeOffset="36066.0628">3076 7094,'-25'0,"25"0,0 0,0 0,0 0,0 0,0 0,0 0,0 0,0 0,0 0,0 0,0 0,0 0,25-25,0 25,-25 0,25 0,0 0,-1 0,1 0,0 0,-25 0,25 0,0 0,-1 0,-24 0,25 0,-25 25,25-25,-25 0,0 0,0 0,0 0,0 0,25 0,-25 0,0 0,0 0,0 0,0 0,0 0,0 0,-25 0,25 0,-25 0,25 0,0 0,-25 0,25 0,0 0,-24 0,24 0,0 0,0-25,0 25,0 0,0 0,0 0,0 0,24 0,-24 0,25 0,-25 0,25 0,0 0,-25 0,25 0,-1 0,1 0,0 0,0 0</inkml:trace>
  <inkml:trace contextRef="#ctx0" brushRef="#br0" timeOffset="37929.1694">3795 7045,'0'0,"0"0,0 0,0 0,0 0,0 0,0-25,0 25,0 0,0 0,0 0,0 0,0 0,0 0,0 0,0 0,0 0,-24 0,24 0,0 0,0 25,0-25,0 0,-25 0,25 24,0 1,0-25,0 25,-25 0,25-25,0 25,0-1,0-24,0 25,0-25,0 25,0-25,0 0,0 25,25-25,-25 0,25 0,-25 0,24 0,-24 0,25 0,0 0,0-25,-25 25,25-25,-1 25,1 0,-25-25,25 1,-25 24,25 0,-25-25,25 25,-25-25,0 25,0-25,0 25,0 0,0-25,0 25,0 0,0-24,0 24,-25 0,25 0,0 0,0 0,0 0,0 0,0 0,0 0,0 0,0 24,0-24,0 25,0-25,0 25,0 0,0 0,0-1,0 1,0-25,0 25,0 0,0 0,0-25,0 24,0-24,0 25,0-25,0 25,0-25,0 0,0 0,0 0,0 0,0 0,0 0,0 0</inkml:trace>
  <inkml:trace contextRef="#ctx0" brushRef="#br0" timeOffset="38222.1861">4217 7045,'0'0,"0"0,0-25,0 25,0 0,0 0,-25 0,25 0,0 0,0 0,-24 25,24-25,0 0,-25 24,25-24,0 25,0 0,0-25,0 25,0 0,25-25,-25 24,0 1,24-25,-24 25,25 0,-25-25,25 25,-25-25,25 24,-25-24,0 25,25-25,-25 0,0 25,0-25,0 0,0 0,0 25,0-25,0 0,0 0,0 25,0-25,-25 0,25 0,-25 0,25 0,-25 0,0 0,25-25,-24 25</inkml:trace>
  <inkml:trace contextRef="#ctx0" brushRef="#br0" timeOffset="38349.1934">4143 7069,'25'-24,"-1"-1,1 25,0-25,0 0,0 0,-1 25,1-24,0 24,0-25,-25 25,25 0,-1 0,-24 0,25 0,-25 0</inkml:trace>
  <inkml:trace contextRef="#ctx0" brushRef="#br0" timeOffset="41376.3666">3051 5655,'0'0,"0"0,0 0,0 0,0 0,0 0,0 0,0 0,0 0,0 0,0 0,0 0,0 0,0 0,0 0,0 0,0 0,0 0,0 0,25 0,-25 0,25 0,-25 0,25 0,-25 0,25 0,-1 0,1 0,0 0,0 0,0 0,-1 0,1 0,0 0,0 0,0 0,-1 0,1 0,0 0,0 0,-25 0,25 25,-1-25,1 0,0 0,0 0,0 0,-1 0,1 0,0 0,0 0,0 25,-1-25,1 0,0 0,0 0,0 0,-1 0,1 0,0 0,0 0,0 0,0 0,-1 0,1 0,0 0,25 0,-26 0,1 0,0 0,0 0,0 0,-1 0,1 0,0-25,25 25,-26 0,1 0,-25 0,25 0,0 0,0 0,-1-25,1 25,-25 0,25 0,0 0,-25 0,25 0,-1 0,-24 0,25 0,0 0,-25 0,25 0,-25 0,25 0,-25 25</inkml:trace>
  <inkml:trace contextRef="#ctx0" brushRef="#br0" timeOffset="42101.408">3101 5730,'0'0,"0"0,0 0,0 0,0 0,0 0,0 0,0 0,0 0,25 0,-25 0,25 0,-25 0,24-25,1 25,0 0,0 0,0 0,24-25,-24 25,0 0,0 0,-1 0,1 0,0-25,-25 25,25 0,-25 0,0 0</inkml:trace>
  <inkml:trace contextRef="#ctx0" brushRef="#br0" timeOffset="42234.4156">3200 5680,'0'0,"0"0,-25 0,25 0,0 0,0 0,0 0,0 0,0 0,25 0,0 0,-25 0,25 0,24 0</inkml:trace>
  <inkml:trace contextRef="#ctx0" brushRef="#br0" timeOffset="46172.6409">4044 5358,'0'0,"0"0,0 0,0-25,0 25,-25 0,25 0,0 0,0 25,-25-25,25 0,0 25,0-25,-25 24,25 1,0 0,0 0,-25 24,25-24,0 0,0 0,0 0,0-1,0 1,0 0,0 0,25-25,-25 25,25-25,-25 24,25-24,-25 0,25 0,-1 0,-24 0,25 0,0 0,-25 0,25-24,0 24,-25-25,24 25,-24 0,25-25,-25 25,0-25,0 25,0-25,0 25,0-24,0 24,0-25,-25 25,25-25,-24 25,-1-25,25 25,-25 0,25 0,-25 0,0 0,25 0,-24 25,24-25,-25 0,25 25,-25-25</inkml:trace>
  <inkml:trace contextRef="#ctx0" brushRef="#br0" timeOffset="46465.6576">4341 5407,'0'-24,"0"24,0-25,-25 25,25 0,0 0,-24-25,24 25,-25 0,25 0,-25 0,25 0,0 0,-25 25,25-25,0 0,0 25,0-25,0 24,0-24,25 25,-25-25,25 25,0 0,-25 0,24-25,1 24,0-24,-25 25,25-25,0 25,-25-25,24 25,-24-25,0 0,0 25,0-25,0 0,0 24,0-24,0 0,0 25,0-25,0 0,-24 0</inkml:trace>
  <inkml:trace contextRef="#ctx0" brushRef="#br0" timeOffset="46604.6656">4267 5358,'25'-25,"-1"0,-24 0,50 25,-25-24,0-1,-1 0,1 25,0-25,0 0,0 25,-1 0,1-24,0 24</inkml:trace>
  <inkml:trace contextRef="#ctx0" brushRef="#br0" timeOffset="50580.893">5234 4887,'0'0,"0"0,0 0,0 0,0 0,0 0,0 0,0 0,0 0,0 0,0-25,0 25,0 0,0 0,0 0,-25 0,25 0,0 0,-24 0</inkml:trace>
  <inkml:trace contextRef="#ctx0" brushRef="#br0" timeOffset="51384.939">3324 4812,'0'0,"0"0,0 0,0 0,-25 0,25 0,0 0,0 0,0 0,0 0,0 0,0 0,0 0,0 0,0 0,0 0,0 0,0 0,0 0,0 0,0 0,0 0,0 0,0 0,0 0,0 0,0 0,0 0,25 0,0 0,-25 0,25 0,-25 0,25 0,-1 0,1 0,0 0,0 0,0 0,-1 0,1 0,25 0,-25 0,-1-25,1 25,25 0,-25 0,-1 0,26 0,-25 0,0 0,24 0,-24-25,25 25,-25 0,-1 0,26 0,-25 0,24 0,-24 0,0 0,0 0,24 0,-24 0,0 0,0 0,0 0,-1-24,1 24,0 0,0 0,0 0,-1 0,1 0,0 0,0 0,0 0,-1 0,1 0,-25 0,25 0,0 0,0 0,-25 0,24 0,-24 0,25 0,0 0,-25 0,25 0,0-25,-25 25,24 0,-24 0,25 0,0 0,-25 0,25 0,-25 0,25 0,-25 0</inkml:trace>
  <inkml:trace contextRef="#ctx0" brushRef="#br0" timeOffset="52662.0121">3671 4490,'0'0,"0"0,0 0,0 0,0 0,0 0,0 0,0 0,0 0,0 0,25 0,-25 0,25-25,-25 25,25 0,-25 0,25-25,-1 25,-24 0,25 0,-25-25,25 25,-25 0,0 0,25 0,-25 25,0-25,0 0,0 0,0 25,25-25,-25 25,0-1,0 1,0 0,0 0,0 0,0-1,0 1,0 0,0 0,0-25,0 25,24-1,-24 1,0-25,0 25,0-25,0 25,0-25,0 0,25 0,-25 25</inkml:trace>
  <inkml:trace contextRef="#ctx0" brushRef="#br0" timeOffset="52917.0266">4118 4490,'-25'0,"25"0,0 0,0 0,0 0,0 0,-25 0,25 0,0 0,0 0,0 24,0-24,0 25,0-25,0 25,0-25,25 25,0 0,-25-25,25 24,0 1,-25-25,24 25,1 0,-25-25,25 25,-25-25,25 24,-25-24,0 0,0 25,0-25,0 0,0 25,0-25,0 0,0 25,0-25,0 0</inkml:trace>
  <inkml:trace contextRef="#ctx0" brushRef="#br0" timeOffset="53065.0351">4044 4539,'0'0,"24"-25,1 1,0-1,0 0,0 25,24-25,-24 0,0 1,0-1,-1 25,1-25,0 25,0-25,0 25</inkml:trace>
  <inkml:trace contextRef="#ctx0" brushRef="#br0" timeOffset="56244.2169">3349 3398,'0'0,"25"0,-25 0,25 0,-25 0,24 0,-24 0,25 25,-25-25,25 0,-25 0,0 0,25 0,-25 0,25 0,-25 0,24 0,-24 0,25 25,0-25,-25 0,25 0,-25 0,25 0,-1 0,-24 0,25 0,0 0,-25 0,25 0,0 0,-25 0,24 0,-24 0,25 0,0 0,-25 0,25 0,-25 0,25 0,-1 25,-24-25,25 0,-25 0,25 0,-25 0,25 0,-25 0,25 0,-25 0,25 0,-25 0,24 0,1 0,-25 0,25 0,-25 0,0 0,25 0,-25 0,25 0,-25 0,24 0,-24 0,0 0,25 0,-25 0,25 0,-25 0,0 0,25 0,-25 0,25 0,-25 0,24 0,-24 0,25 0,-25 0,25 0,-25-25,25 25,-25 0,25 0,-1 0,-24 0,25 0,-25 0,25 0,0 0,-25 0,25 0,-25-25,0 25,24 0,-24 0,0 0,0 0,25 0,-25 0,0 0,0 0,0 0,25 0,-25 0</inkml:trace>
  <inkml:trace contextRef="#ctx0" brushRef="#br0" timeOffset="56980.259">3870 3051,'0'0,"0"-25,0 25,0-25,0 25,0 0,0-24,0 24,0 0,-25-25,25 25,0 0,-25-25,25 25,-25 0,25 0,-24 0,24 0,-25 0,25 25,-25-25,25 25,-25-25,25 24,0 1,0-25,0 25,0-25,0 25,0-25,0 25,0-25,0 24,25-24,-25 0,25 0,-25 0,25 0,-25 0,24 0,-24 0,25 0,-25 0,25-24,-25 24,25 0,-25-25,25 25,-25-25,0 25,24-25,-24 25,0 0,0-25,0 25,0 0,0-24,0 24,0 0,0 0,0 0,0 0,0 0,0 24,0-24,0 25,0-25,25 25,-25-25,0 25,0 0,0-1,25 1,-25 0,0 0,0-25,0 25,0-1,0 1,0-25,0 25,0-25,0 0,0 25,0-25,0 0,0 0</inkml:trace>
  <inkml:trace contextRef="#ctx0" brushRef="#br0" timeOffset="57301.2774">4168 3026,'0'0,"0"0,0 0,0 0,-25 0,25 0,0 0,-25 0,25 0,0 0,0 25,0-25,0 25,-25-25,25 25,0-25,0 24,0-24,0 25,0 0,0-25,0 25,25-25,-25 0,25 25,-25-25,0 0,25 24,-25-24,24 0,1 0,-25 0,25 0,-25 0,25-24,-25 24,25 0,-25-25,24 25,-24 0,0-25,0 25,0-25,0 25,0-25,0 25,0-24,0-1,0 25,-24-25,24 25,-25-25,0 25,0 0</inkml:trace>
  <inkml:trace contextRef="#ctx0" brushRef="#br0" timeOffset="71486.0887">9997 7913,'-25'0,"25"-25,0 25,0 0,0-25,0 25,0 0,-25 0,25-25,0 25,0 0,0 0,0 0,0 0,0 0,0 0,0 0,0 0,0 0,0 25,0-25,0 0,0 0,-25 25,25-25,-25 25,25-1,-24 1,-1 0,0 0,0 0,0 24,1-24,-1 25,25-25,-25-1,0 1,25-25,0 25,0-25,0 25,0-25,0 0,0 0,0 0,0 0,25 0,-25 0,25 0,0 0,-1 0,1-25,0 25,0-25,-25 0,25 25,-1-24,1 24,0-25,-25 25,25-25,-25 25,0 0,0 0,0 0,0 0,0 0,0 0,0 0,0 0,0 0,0 0,0 25,0-25,0 25,0-1,0 1,0 0,0 0,0 0,0-1,0 1,0 0,0 0,0 0,0-1,0 1,0-25,0 25,0-25,0 25,0-25,0 0,0 0,0 0</inkml:trace>
  <inkml:trace contextRef="#ctx0" brushRef="#br0" timeOffset="71807.1071">10170 8062,'0'0,"0"-25,0 25,0 0,0 0,0 0,0 0,0 0,0 0,0 0,0 0,0 0,-25 25,25-25,0 24,0 1,0-25,0 25,0 0,0 0,0-1,0-24,0 25,25-25,-25 25,25-25,-25 0,25 25,-25-25,25 0,-25 0,24 0,-24 0,25 0,0 0,-25-25,25 25,-25-25,25 25,-25-25,0 25,0-24,0-1,0 25,0-25,0 0,0 0,-25 1,25 24,-25-25,0 0,25 25,-25-25,1 25,24 0,-25 0</inkml:trace>
  <inkml:trace contextRef="#ctx0" brushRef="#br0" timeOffset="75861.339">4862 15230,'0'0,"0"0,0 0,0 0,0 0,0 0,0 0,0 0,0 0,0 0,0 0,0 0,0 0,0 0,0 25,0-25,25 0,-25 25,0-25,25 24,-25-24,0 25,24 0,-24-25,25 25,-25-25,25 25,-25-25,25 25,-25-25,25 0,0 24,-25-24,24 0,1 0,0 0,0 0,0 0,-1 0,1 0,-25 0,50-24,-25 24,-1 0,1-25,0 25,0-25,0 25,-1-25,1 25,0-25,0 25,24 0,-24-25,0 25,0 0,0-24,-1 24,1 0,0 0,0 0,0 0,-1 0,1 24,0-24,0 0,24 0,-24 25,0-25,0 0,0 25,-1-25,1 0,0 25,0-25,25 0,-26 25,1-25,0 0,25 0,-26 0,26 25,-25-25,24 0,-24 0,25 0,-25 0,24 0,-24-25,25 25,-26 0,26 0,-25 0,24 0,-24 0,25-25,-1 25,-24 0,25 0,-25 0,24 0,1 25,-25-25,24 0,1 0,-25 0,24 0,1 25,-25-25,24 0,-24 0,25 0,-25 0,24 24,1-24,-25 0,24 0,-24 25,25-25,-26 0,26 0,-25 0,24 25,1-25,0 0,-1 0,1 25,0-25,-1 0,1 0,-1 25</inkml:trace>
  <inkml:trace contextRef="#ctx0" brushRef="#br0" timeOffset="76453.3728">10468 15478,'25'0,"-25"0,0 0,25 0,-25 0,24 0,-24 0,25 0,0 0,0 0,0 0,-1 0,1 0,0 0,25 0,-26 0,1 0,25 0,-25 0,24 0,1 0,-25 0,24 0,1 0,-1 0,-24 0,25 0,-1 0,1 0,0 0,-1 0,1 0,0 25,-1-25,1 0,-1 0,1 0,0 0,-1 0,26 0,-26 0,1 0,-1 0,1 0,0 0,-1 0,1 0,24 0,-24 0,-1 0,26 0,-25 0,-1 0,26 0,-26 0,26 0,-26 25,26-25,-26 0,26 0,-26 0,26 0,-1 0,0 0,-24 0,24 0,1 0,-1 0,-24 0,24 0,1 0,-1 0,-24-25,24 25,1 0,-26 0,26 0,-26 0,26 0,-26 0,1 0,-1 0,1 0,0 0</inkml:trace>
  <inkml:trace contextRef="#ctx0" brushRef="#br0" timeOffset="80264.5908">6499 5755,'0'0,"0"0,0 0,0 0,0 0,0 0,0 0,0 0,0 0,0 0,0-25,0 25,0 0,0 0,0 0,0 0,0 0,0 0,0 0,0 0,0 0,0 0,0 0,0 0,0 0,0 0,0 0,0 0,0 0,0 0,0 0,0 0,0 25,0-25,0 0,0 0,0 0,0 0,0 0,0 0,0 24,0-24,0 25,0-25,0 25,0 0,0-25,0 25,0 0,0 24,0-24,-25 0,25 24,0-24,-24 25,24-25,0 24,-25 1,25-1,0 1,0-25,-25 24,25-24,0 25,0-25,-25 24,25-24,0 0,0 24,0-24,-25 0,25 25,0-26,0 26,0-25,0 0,-24 24,24-24,0 0,0 0,0 0,0-1,-25 1,25-25,0 25,0-25,0 0,0 0,0 25,0-25,0 0,0 0,0 0,0 0,0 0,0 0,0 0,0 0,0 0,25-25,-25 25,0 0,0 0,0-25,0 25,0 0,0-25,24 25,-24-24,0 24,0-25,0 0,0 25,0-25,0 25,0 0,0-25</inkml:trace>
  <inkml:trace contextRef="#ctx0" brushRef="#br0" timeOffset="80680.6146">6202 6846,'0'0,"0"0,0 0,0 0,0-25,0 25,0 0,0 0,0 0,0 0,0 0,0 0,0-25,0 25,0 0,0 0,0 0,0 0,0 0,0 25,0-25,0 0,0 25,0-25,0 25,0 0,0 0,24-1,-24 26,0-25,0 0,25-1,-25 1,0 0,0 0,25 0,-25-1,0 1,0-25,0 25,25-25,-25 0,0 0,0 0,25 0,-25 0,24 0,-24 0,0-25,25 25,0-25,-25 25,25-24,0-1,-25 0,24 0,1 0,-25 1,25 24,-25-25,25 0,-25 0,0 0,0 25,0-24,0 24,0-25,0 25,0 0</inkml:trace>
  <inkml:trace contextRef="#ctx0" brushRef="#br0" timeOffset="81284.6492">6400 5978,'0'0,"0"0,0 0,0 0,0 0,-25 0,25 0,0 25,0-25,0 0,0 0,0 25,-25-25,25 0,0 24,-24-24,24 25,0-25,0 25,-25 0,25-25,0 0,0 25,0-25,0 0,0 0,0 0,0 0,0 0,0 0,0 0,0-25,0 25,0-25,0 25,25-25,-25 0,24 1,-24 24,0-25,25 0,-25 0,25 25,-25-25,25 25,-25-24,25 24,-1-25,-24 25,25 0,-25 0,25 0,0 0,-25 25,25-25,-1 24,-24-24,25 25,0 0,0 0,-25-25,25 25,-1-1,-24 1,25 0</inkml:trace>
  <inkml:trace contextRef="#ctx0" brushRef="#br0" timeOffset="82880.7405">9252 5779,'0'0,"0"0,0 0,0 0,0 0,0-24,0 24,0 0,0 0,-24 0,24-25,0 25,0 0,0 0,0 0,0 0,0 0,24 0,-24 0,0-25,0 25,25 0,-25 0,0 0,25 0,-25 0,0 0,25 25,-25-25,0 0,25 25,-25-25,0 24,0 1,0-25,0 25,0 0,0 25,0-26,0 1,-25 0,25 25,-25-26,25 26,0-25,-25 24,25-24,-25 25,25-25,0 24,0-24,0 25,0-26,0 26,0-25,0 0,0-1,0 1,0 0,0-25,0 25,25 0,-25-25,25 24,-25-24,25 25,-25-25,25 0,-25 0,25 0,-25 0,24 0,-24 0,25 0,-25 0,0 0,25-25,-25 25,25 0,-25 0,0-24,0 24,0 0,0 0,0-25,0 25,0 0,0 0,0 0,0 0,0 0,0 0,0 0,0 0,0 0,0 0,0 25,0-25,0 0,-25 24,25 1,0-25,0 25,-25 0,25 0,0-1,0 1,0 0,0 0,0 25,0-26,0 1,0 0,0 0,0 0,0-1,0-24,0 25,0 0,0-25,0 25,0-25,0 25,0-25,0 0,0 24,-25-24,25 0,0 0,-24 25,24-25,0 0,-25 0,25 0,-25 25,25-25,-25 0,25 0,-25 0,0 25,25-25,-24 0,24 0,-25 0,25 25,-25-25,25 0,-25 0,25 0</inkml:trace>
  <inkml:trace contextRef="#ctx0" brushRef="#br0" timeOffset="87108.9823">7863 6375,'0'0,"0"0,0 0,0 0,0 0,0 0,0 0,0 0,0 0,0 0,0 0,0 25,0-25,-24 24,24-24,0 25,0-25,-25 25,25-25,-25 25,25-25,-25 0,25 25,0-25,-25 0,25 0,-24 0,24 0,0 0,-25 0,25 0,0 0,0 0,-25-25,25 25,0 0,0-25,0 25,0-25,0 0,25 25,-25-24,0-1,25 25,-25-25,24 25,-24-25,0 25,25-25,-25 25,25 0,-25 0,25 0,0 0,-25 0,24 0,1 0,-25 25,25 0,0 0,-25 0,0-1,25 1,-25 25,0-25,0 24,0-24,-25 25,0-26,0 26,25 0,-25-26,1 1,-1 25,0-25,0 0,0-1,1-24,24 25,-25-25,25 0,-25 0,25 0,0 0,0 0,-25-25,25 1,0 24,0-25,0 0,0 0,0 0,0 0,0 25,25-24,-25-1,25 25,-25-25,25 25,-1 0,1 0,0 0,-25 0,25 0,0 25,-1-25,1 25,0-25,0 24,0 1,-1-25,-24 25,25-25,-25 25,25-25,0 25,-25-25,25 25,-25-25,0 0,24 0,-24 0,25 0,-25 0</inkml:trace>
  <inkml:trace contextRef="#ctx0" brushRef="#br0" timeOffset="87396.9988">8236 6548,'0'-24,"0"-1,0 0,0 25,0-25,0 25,0 0,0 0,0 0,0 0,0 0,0 0,0 25,0 0,0-25,0 25,0-1,0 1,0 0,0 0,24 0,-24-25,25 24,-25-24,25 25,0-25,0 0,-25 0,24 0,1 0,0 0,0 0,0 0,-1-25,1 25,0-24,-25-1,25 25,0-25,-1 0,-24 0,0 1,0-1,0 0,0 25,0-25,-24 0,-1 1,-25-1,25 0,-24 25,24-25,-25 25,1 0,24 0,-25 25</inkml:trace>
  <inkml:trace contextRef="#ctx0" brushRef="#br0" timeOffset="88609.0681">8756 10864,'0'25,"0"-25,0 0,0 0,0 0,0 0,0 0,0 0,0 0,0 25,0-25,0 0,0 0,0 0,25 25,-25-25,0 0</inkml:trace>
  <inkml:trace contextRef="#ctx0" brushRef="#br0" timeOffset="92714.3029">19075 10864,'0'0,"0"0,-25 0,25 0,0 0,0 0,0-24,0 24,0 0,0 0,0 0,25-25,-25 25,25 0,-25 0,25-25,0 25,-1 0,1 0,25 0,-25 0,-1 0,1 25,0-25,0 25,-25-25,25 24,-25 1,0 0,0 0,0 0,-25-1,0 26,0-25,0 24,-24-24,24 0,0 25,-24-25,24-1,0 1,0 0,25-25,-25 0,25 25,0-25,0 0,0 0,0 0,0 0,0 0,0 0,25 0,0-25,0 25,0 0,-1 0,1-25,25 25,-25 0,24-25,-24 25,25-24,-26-1,26 25,-25-25,24 0,-24 25,0-25,25 0,-26 25,1-24,0-1,-25 0,25 0,0 0,-25 25,0-24,0-1,0 0,0 0,0 25,0-25,0 25,0 0,0-24,0 24,0 0,0 0,0 0,-25 0,25 24,0-24,-25 25,25-25,0 25,0 0,0-25,0 25,0-1,0 1,0-25,0 25,0 0,0-25,25 25,-25-25,25 24,-1-24,1 0,0 0,0 0,0 0,0 0,-1 0,26-24,-25 24,24-25,-24 25,25-25,-25 0,-1 0,26 1,-50-1,25 25,-25-25,0 0,0 0,0 1,0-1,-25 25,0-25,0 0,1 25,-26-25,0 25,26 0,-26 0,0 25,1-25</inkml:trace>
  <inkml:trace contextRef="#ctx0" brushRef="#br0" timeOffset="93099.3249">18505 11807,'-25'0,"0"0,0 25,25-25,-25 0,25 0,0 0,0 0,0 0,25 0,0 0,0 0,0 0,24 0,-24-25,25 25,-1 0,26-25,-26 25,26-25,-1 25,1-24,-1-1,25 0,0 25,1-25,-26 0,25 1,0-1,25 25,-24-25,-26 0,25 0,1 1,-26 24,0-25,1 25,-1-25,-24 25,-1-25,-24 25,0 0,0-25,-25 25,25 0,-25 0,0 0,0 0,-25 0,0 0</inkml:trace>
  <inkml:trace contextRef="#ctx0" brushRef="#br0" timeOffset="93467.346">18728 12278,'0'-24,"0"24,0-25,0 25,0-25,0 25,0-25,0 25,0 0,0-25,0 25,0 0,0 25,0-25,0 0,0 25,0 0,0 0,25-1,-25 1,0 25,0-25,0 24,0-24,0 25,0-26,0 1,0 25,0-25,0-1,0 1,0 0,0-25,0 25,0 0,0-25,0 0</inkml:trace>
  <inkml:trace contextRef="#ctx0" brushRef="#br0" timeOffset="93802.3651">19001 12303,'25'0,"-25"-25,0 25,0 0,0 0,0 0,0 0,-25 0,25 0,-25 25,25-25,-25 25,25 0,-25 0,25-1,-24 1,24 0,0 0,0 0,0-1,0 1,0 0,24 0,-24-25,25 25,0-25,-25 0,25 0,0 0,-1 0,1 0,0 0,25-25,-26 25,1-25,0 25,0-25,24 0,-24 1,0 24,0-25,-25 0,25 0,-25 0,0 1,0-1,0 25,-25-25,25 0,-25 0,0 25,0-24,1 24,-26-25,25 25,0 0,1 0,-1 25</inkml:trace>
  <inkml:trace contextRef="#ctx0" brushRef="#br0" timeOffset="94150.3851">19720 12204,'25'0,"0"0,-25 0,0 0,0 0,0 0,0 0,0 0,0 0,-25 25,0-25,25 25,-25-1,0 1,25-25,-24 25,24 0,0 0,0-1,0 1,0 0,0 0,0-25,0 25,24-25,-24 24,25-24,0 25,-25-25,25 0,0 0,-1-25,26 25,-25 0,0-24,0 24,24-25,-24 0,0 25,0-25,-1 0,1 1,-25-1,25 25,-25-25,0 0,0 0,-25 1,25-1,-25 0,1 0,-1 25,0-25,-25 25,26-25,-1 25,-25 0</inkml:trace>
  <inkml:trace contextRef="#ctx0" brushRef="#br0" timeOffset="97102.5539">19174 17338,'-24'0,"24"-24,0-1,0 25,0-25,0 0,0 25,0-25,0 1,0 24,0 0,0 0,0-25,0 25,0 25,0-25,24 24,-24 1,0 0,25 0,-25 24,25 1,-25 0,25-1,-25-24,0 25,25-25,-25 24,24-24,-24 0,25-25,-25 0,25 0,0 0,0 0,-1-25,26 0,-25 0,24 1,1-26,24 0,-24 25,24-24,1-26,-1 26,1-1,24-24,-25 24,26 1,-26-26,25 26,-24-1,24-24,-25 24,1 0,-1-24,1 24,-26 26,1-26,-1 25,-24 0,25 1,-25-1,-25 25,0 0</inkml:trace>
  <inkml:trace contextRef="#ctx0" brushRef="#br0" timeOffset="97502.5768">19075 17512,'0'0,"0"-25,0 25,0-25,0 25,0 0,0-24,25 24,-25 0,0 0,25 24,-25-24,25 25,-25 0,24 0,-24 0,0 0,25-1,-25 1,25-25,-25 25,0 0,25 0,-25-25,25 24,-25-24,24 0,1-24,0 24,0-25,0 25,24-50,1 25,-1-24,1 24,24-50,-24 26,24-1,26-24,-26-1,25 26,1-26,-1 1,0 0,25 24,-25-24,0 24,1-24,-26 24,1 25,-1-24,-24 24,-1 0,1 0,-25 25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4:37:55.902"/>
    </inkml:context>
    <inkml:brush xml:id="br0">
      <inkml:brushProperty name="width" value="0.05292" units="cm"/>
      <inkml:brushProperty name="height" value="0.05292" units="cm"/>
      <inkml:brushProperty name="color" value="#FF0000"/>
    </inkml:brush>
  </inkml:definitions>
  <inkml:trace contextRef="#ctx0" brushRef="#br0">7392 7541,'0'0,"0"0,0 0,0 0,0 0,0 0,0 0,0 0,0 0,0 0,0 0,0 0,0 0,0 24,0-24,0 0,0 0,0 0,0 25,0-25,-25 25,25-25,-24 25,24-25,-25 25,25-25,-25 24,25-24,0 25,0-25,-25 0,25 25,0-25,0 0,0 0,0 0,0 0,0 0,0 0,0 0,0-25,0 25,0 0,25-25,-25 25,0 0,25-24,-25 24,25-25,-25 25,24-25,-24 25,25 0,-25-25,0 25,25 0,-25 0,0 0,25 0,-25 0,0 25,25-25,-25 0,0 0,24 25,-24-25,0 25,0-25,0 24,0-24,0 25,0-25,0 25,0-25</inkml:trace>
  <inkml:trace contextRef="#ctx0" brushRef="#br0" timeOffset="484.0277">7467 7640,'-25'0,"25"0,0-25,0 25,0 0,0 0,0 0,0 0,0-25,0 25,0 0,0 0,0 0,0 0,0 0,0 0,0 25,0-25,0 0,0 0,0 25,0-25,0 25,0-25,0 24,0 1,0 0,0 0,0 0,0-1,-25 26,25-25,0 24,0-24,0 25,0-25,0 24,0 1,-25-25,25 24,0-24,0 25,0-25,0-1,0 1,0 25,0-25,0-1,0 1,0 0,0 0,0-25,0 25,0-1,0 1,0-25,0 25,0-25,0 25,0-25,0 25,0-25,0 24,0-24,0 0,0 0,0 0,0 25,0-25,0 0,0 0,0 0,0 0,0 0,0 0,0 0,0 0,0 0,0 0,0 0,0 0,0 0,0 0,0 0,0 0,0 0,0 0</inkml:trace>
  <inkml:trace contextRef="#ctx0" brushRef="#br0" timeOffset="812.0465">7243 8607,'0'0,"0"0,0 0,0 0,0 0,0 0,0 0,0 0,0 0,0 0,0 0,0 0,0 25,0-25,25 0,-25 25,0-25,25 25,-25-25,0 24,25-24,-25 25,0 0,25-25,-25 25,0-25,24 25,-24-25,0 0,0 0,0 24,25-24,-25 0,0 0,25-24,-25 24,0-25,25 25,-25-25,25 0,-1 0,-24 1,25-1,0 0,0 0,-25 0,25 1,-25-26,24 25,-24 25,25-25,-25 1,0 24,0 0,0-25</inkml:trace>
  <inkml:trace contextRef="#ctx0" brushRef="#br0" timeOffset="8322.4761">12899 6201,'0'0,"0"0,0 0,0 0,0 0,0 0,0 0,0-25,0 25,0 0,0 0,0 0,0 0,0 0,0 0,0 0,0 0,0 0,0 0,0 0,0 0,0 0,0 0,0 0,0 0,0 0,0 0,0 0,0 0,0 25,0-25,0 25,0 0,0 0,0-1,0 26,0-25,0 0,0 24,0 1,0-25,0 24,0-24,0 25,0-1,0-24,0 25,0-26,0 26,0-25,0 0,0 24,0-24,0 0,0 0,0 24,0-24,0 0,0 0,0 0,0-1,0 1,0 0,0 0,0 24,0-24,0 0,0 0,0 0,0-1,0-24,0 25,0 0,0 0,0 0,0-25,0 24,0 1,0-25,0 25,0-25,0 25,0-25,0 25,0-25,0 0,0 24,0-24,0 0,0 0,0 25,0-25,0 0,0 0,0 0,0 0,0 0,0 0,0 0,0 0,0 0,0 0,0 0,0 0,0 0,0 0,0 0,0 25,0-25,0 0,0 0,0 25,0-25,0 0,0 25,0-25,0 0,0 24,0-24,0 0,0 25,0-25,0 25,0-25,0 0,0 0,0 25,0-25,0 0,0 0,0 0,0 0,0 0,0 0,0 0,0 0,0 0,0 0,0 0,0 0,0 0,0 0,0 0,0 0,0 0,0 0,0 0,0 0,0 0,0 0,0 0,0 0,0 0,0 0,0 0,0 0,0 0,0 0,0 0,0 0,0 0,0 0,0 0,0 0,0 0,0 0,0 0,0 0</inkml:trace>
  <inkml:trace contextRef="#ctx0" brushRef="#br0" timeOffset="8694.4973">12775 7739,'0'0,"0"-25,-25 25,25 0,0 0,0 0,0 0,0 0,0 0,0 0,0 0,0 0,0 0,0 0,0 0,0 0,0 0,0 25,0-25,0 0,0 25,0-25,0 25,25-25,-25 24,0-24,25 25,-25-25,0 25,24-25,-24 25,0-25,25 0,-25 25,0-25,25 0,-25 0,0 0,25 0,-25 0,0 0,25 0,-25 0,0-25,24 25,-24 0,25-25,-25 25,25-25,-25 0,25 25,0-24,-25-1,24 0,-24 25,0-25,25 25,-25-25,0 25,0 0,0-24,0 24,0 0,0 0</inkml:trace>
  <inkml:trace contextRef="#ctx0" brushRef="#br0" timeOffset="9474.5419">12800 6449,'0'0,"0"0,0 0,0 0,0-25,0 25,0 0,0 0,0 0,0 0,0 0,0 0,0 0,0 0,0 0,0 0,0 0,0 0,0 0,0 0,0 25,0-25,0 0,0 25,-25-25,25 25,0-25,0 0,-25 25,25-25,0 0,0 0,0 0,0 0,0 0,0 0,0 0,0 0,0 0,0-25,0 25,0-25,0 0,25 25,-25-25,25 1,-25-1,24 0,-24 0,25 0,-25 25,25-24,0-1,-25 25,25 0,-25-25,24 25,-24 0,25 25,-25-25,25 0,-25 25,25-1,-25-24,25 25,-1 0,-24 0,25 0,-25 24,25-24,-25 0,25 0</inkml:trace>
  <inkml:trace contextRef="#ctx0" brushRef="#br0" timeOffset="14141.8089">15627 6598,'0'-25,"25"25,-25-25,0 25,0-24,25 24,-25 0,0 0,0 0,0 0,0 0,0 0,0 0,0 0,0 0,0 0,-25 0,25 0,-25 0,25 24,-25-24,1 0,24 0,-25 25,0-25,25 0,-25 0,0 0,25 0,-24 0,24 0,-25 0,25-25,0 25,0 0,0 0,-25-24,25 24,0-25,0 25,0 0,0-25,0 25,25-25,-25 25,25-25,-25 25,0 0,24-24,-24 24,25 0,-25 0,25 0,-25 24,25-24,0 25,-25-25,24 25,-24 0,25 0,-25-1,0 26,0-25,0 0,0 24,-25-24,25 25,-24-26,-1 26,0-25,0 25,0-26,25 1,-24 0,-1 25,0-50,0 24,0 1,25-25,-24 0,24 25,0-25,-25-25,25 25,0-25,0 1,0-1,0 0,0 0,0 0,0 1,0-1,0 0,0 0,25 25,-25-25,24 25,1 0,0 0,0 0,-25 0,25 0,-1 0,1 25,0-25,0 0,0 25,-1-25,1 25,-25-25,25 0,0 25,-25-25,25 24,-25-24,25 0,-1 0,-24 25,0-25,25 0,0 0,-25-25,25 25,-25-24,25 24,-25-25,24 0,-24 25,25-25,-25 0,25 0,-25 1,0-1,0 0,25 0,-25 0,0 1,0 24,0-25,0 25,0-25,0 25,0 0,0 0,-25 0,25 0,0 0,-25 25,25-25,0 25,0-1,0-24,-25 25,25 0,0 0,0 0,0-1,25 1,-25 0,25 0,0 0,-25-25,25 25,-1-25,-24 0,25 24,0-24,0 0,0 0,-25-24,24 24,1 0,0-25,-25 25,25-25,-25 0,25 25,-25-25,24 0,-24 1,0-1,0 0,0 25,0-25,-24 0,24 1,-25-1,0 0,0 25,0-25,1 25,-1 0,0 0,0 0</inkml:trace>
  <inkml:trace contextRef="#ctx0" brushRef="#br0" timeOffset="14461.8272">15404 7342,'0'0,"0"0,0 0,0 0,0 0,0 0,0 0,0 0,25 0,0 0,-1-25,1 25,0 0,25-24,-1 24,1-25,0 25,24-25,-24 0,24 25,0-25,-24 1,0-1,24 25,-24-25,-1 25,-24-25,25 25,-26-25,1 25,0 0,-25-24,25 24,-25 0,0 0,0 0,0 0,0 0,0 0,0 0,0-25,-25 25,25 0,0 0,0 0,0 0</inkml:trace>
  <inkml:trace contextRef="#ctx0" brushRef="#br0" timeOffset="15997.9151">18281 11435,'0'0,"0"-25,0 25,0 0,0-25,0 25,0-24,0 24,0 0,0-25,0 25,0 0,0 0,0 0,0 0,0 0,0 0,0 0,0 0,0 0,0 0,0 0,0 25,-24-25,24 24,0 1,0 0,0 0,0 24,-25-24,25 0,0 25,0-26,0 1,-25 25,25-25,0-1,0 1,0 0,0-25,0 25,0-25,0 25,0-25,0 0,0 0,0 24,0-24,0 0,0 0,0 0,0 0,0 0,0 0</inkml:trace>
  <inkml:trace contextRef="#ctx0" brushRef="#br0" timeOffset="16405.9384">18653 11435,'0'0,"0"0,0-25,-24 25,24 0,-25-25,25 25,-25 0,25 0,-25 0,25 0,-25 0,25 0,-24 25,-1-25,25 25,-25-25,0 25,25 0,-25-1,25 1,0 0,0 0,0 0,0-1,0 1,0 0,0 0,0 0,25-25,-25 24,25 1,0-25,0 0,-1 0,1 0,0 0,25 0,-26-25,1 25,0-24,0 24,0-25,-1 0,1 0,0 25,-25-25,0 1,25-1,-25 0,0 25,0-25,-25 0,25 1,-25-1,0 0,1 0,24 0,-25 25,0-24,0 24,0 0,25-25,-24 25,24 0,-25 0,25 0,-25 25</inkml:trace>
  <inkml:trace contextRef="#ctx0" brushRef="#br0" timeOffset="16785.9601">19224 11361,'0'0,"0"0,-25 0,25 0,-25 0,25 0,-24 0,24 24,-25-24,0 0,25 25,-25-25,0 25,25 0,-24-25,24 25,0-1,-25 1,25 0,0 0,0 0,0-1,0 1,0-25,0 25,25 0,-25 0,24-1,-24-24,25 25,-25-25,25 0,0 0,0 0,-1 0,1 0,25-25,-25 25,-1-24,1 24,0-25,0 0,24 0,-49 25,25-25,0 1,-25-1,25 0,-25 0,0 25,0-25,-25 1,25-1,-25 0,0 25,25-25,-24 25,-1-25,0 25,0 0,0 0</inkml:trace>
  <inkml:trace contextRef="#ctx0" brushRef="#br0" timeOffset="17542.0034">20489 11361,'0'0,"0"0,0 0,-25 0,25 0,0 0,-25 0,25 0,-24 0,24 0,-25 0,25 24,0-24,0 0,0 0,0 25,0-25,0 0,0 0,0 25,0-25,0 0,25 0,-25 0,0 0,24 0,-24 0,25 0,0 0,-25-25,25 25,-25 0,25 0,-25 0,0-25,0 25,0 0,0 0,0 0,0 0,0-24,0 24,0 0,-25 0,25 0,0 0,-25 24,0-24,25 0</inkml:trace>
  <inkml:trace contextRef="#ctx0" brushRef="#br0" timeOffset="17798.018">20539 11658,'0'0,"0"0,0 25,0-25,0 0,0 0,0 0,0 25,0-25,0 0,0 0,0 0,0 0,0 0,0 0,0 0,24 0,-24 0,0 0,0 0,0 0,0-25,0 25,0 0,0 0,0 0,0 0,0-25,0 25,0 0,-24 0,24 0,-25 0,25 0,-25 0,25 0,-25 0</inkml:trace>
  <inkml:trace contextRef="#ctx0" brushRef="#br0" timeOffset="18454.0555">21506 11336,'0'0,"0"0,0 0,0 0,0 0,0 0,0 0,0 0,0 0,0 0,-25 0,25 0,0 0,-25 0,25 0,-24 0,24 0,-25 0,25 0,-25-25,25 25,-25 0,25 0,0-25,0 25,-25 0,25-25,0 25,0-24,0 24,0 0,0-25,0 25,25-25,-25 25,0 0,25-25,-25 25,25 0,-25 0,25 0,-1 0,1 0,-25 0,25 0,0 0,0 25,-1-25,1 25,-25-25,25 25,0-1,-25 1,25 0,-25-25,0 25,0 0,0 24,-25-24,0 0,0 0,0-1,1 1,-1 0,0 0,-25 0,26-1,-26 1,25 0,0-25,1 25,-1-25,0 0,0 0,0 0,25 0,-24 0,24-25,0 25,0-25,0 0,0 1,0-1,0 25,0-25,0 0,24 0,-24 25,25-24,0 24,-25 0,25 0,0 0,-25 0,24 0,1 0,0 24,-25-24,25 25,0-25,-25 25,24-25,1 25,-25-25,25 25,0-25,-25 24,25-24,-1 25,-24-25,25 0</inkml:trace>
  <inkml:trace contextRef="#ctx0" brushRef="#br0" timeOffset="18794.075">21977 11336,'0'-25,"0"25,0 0,0 0,-25-25,25 25,0 0,-24 25,24-25,0 0,-25 25,25-25,0 25,-25-1,25 1,0 0,-25-25,25 25,0 0,0-1,0 1,0 0,0-25,25 25,-25 0,25-25,0 24,-25-24,24 0,1 0,0 0,0 0,0 0,0 0,-1 0,26 0,-25 0,0-24,-1 24,1-25,0 25,0-25,0 25,-25-25,24 0,1 25,-25-24,0-1,0 0,0 0,0 0,-25 1,1 24,24-25,-50 0,25 0,0 25,1-25,-26 25,0 0</inkml:trace>
  <inkml:trace contextRef="#ctx0" brushRef="#br0" timeOffset="20134.1516">19894 14039,'0'0,"0"0,0 25,25-25,-1 0,1 0,0 0,0 0,24 0,1 0,0 0,24 0,0 0,1 0,-1 0,25 0,-24-25,24 25,25 0,-25 0,1-24,24 24,-25 0,25 0,-25-25,0 25,25 0,-25 0,-24 0,24 0,-24 0,24 0,-50 0,26 0,-26 0,1 0,-25 0,0 0,-1 0,-24 0,0 0,-24 0,-1 0,0 0,0 0</inkml:trace>
  <inkml:trace contextRef="#ctx0" brushRef="#br0" timeOffset="20462.1704">20043 14039,'0'0,"0"0,24 0,1 0,0 0,25 0,-1 0,1 0,24 0,1 0,-1 0,0-24,26 24,-1 0,0 0,0 0,1 0,-1-25,25 25,-25 0,0 0,0 0,1 0,-1-25,0 25,-25 0,26 0,-51 0,26 0,-26 0,1 0,-25-25,24 25,-49 0,25 0,0 0,-25 0,0 0,0 0,-74-25,49 25</inkml:trace>
  <inkml:trace contextRef="#ctx0" brushRef="#br0" timeOffset="23982.3717">19770 11460,'0'0,"0"0,0 0,0 0,0-25,0 25,0 0,0 0,0 0,0 0,0 0,-25 0,25 0,-25 25,25-25,0 25,-25-25,25 24,0 1,-25-25,25 25,0 0,0 0,0-25,0 24,25 1,-25-25,0 25,25-25,-25 0,25 0,-25 25,25-25,-25 0,0 0,24 0,-24 0,0-25,25 25,-25 0,0-25,25 25,-25-25,0 25,25-24,-25 24,0-25,0 0,25 25,-25-25,0 0,0 25,25-24,-25-1,0 25,0 0,24-25,-24 25,0 0,25 0,-25 0,0 0,0 0,25 0,-25 25,0-25,0 25,0-25,0 24,0 1,0 0,0 0,0 0,0-25,0 24,0 1,0 0,0 0,0-25,25 25,-25-1,0-24,0 25,25-25,-25 0,0 0,24 0,-24 0,0 0,25 0,-25 0,0 0,25 0,-25-25,0 25,25-24,-25 24,0-25,25 25,-25-25,0 25,0-25,0 0,0 1,-25 24,25-25,-25 0,0 25,25-25,-25 25,1-25,-1 25,0 0</inkml:trace>
  <inkml:trace contextRef="#ctx0" brushRef="#br0" timeOffset="24865.4223">22796 11534,'0'-25,"0"1,0 24,0-25,0 25,0-25,0 0,0 25,-25-25,25 25,0 0,-25 0,0-24,25 24,-24 0,-1 24,25-24,-25 0,0 25,25-25,-25 25,1 0,24 0,-25-25,25 24,0 1,0 0,0-25,0 25,0-25,25 25,-1-25,-24 0,25 24,0-24,-25 0,25 0,0 0,-1-24,1 24,0 0,0-25,0 25,-1 0,1-25,-25 25,25-25,0 25,0-25,-1 25,-24-24,25 24,0 0,-25 0,25 0,-25 0,25 0,-25 0,25 0,-25 0,24 24,-24-24,0 0,0 25,0-25,0 25,25-25,-25 25,0-25,0 25,25-25,-25 0,0 24,25-24,-25 0,25 0,-25 0,24 0,1 0,-25 0,25 0,0 0,-25 0,25-24,-1 24,-24 0,25-25,-25 25,0-25,0 25,0-25,0 25,0-25,-25 25,25-24,-24-1,-1 25,0-25,-25 25,1 0,-1 0</inkml:trace>
  <inkml:trace contextRef="#ctx0" brushRef="#br0" timeOffset="26887.5379">11956 17611,'0'-24,"0"24,0 0,0 0,0-25,0 25,0 0,0 0,0 25,25-25,-25 0,0 24,0 1,25 0,-25 0,25 0,-25-1,24 1,-24 0,25 25,-25-26,25 1,-25 0,25 0,-25 0,25-1,-25-24,24 25,1-25,0 0,0 0,0-25,-1 25,26-24,0-1,-1-25,26 25,-26-24,26-26,24 26,0-26,-24 1,49-1,-25-24,0 25,0-1,25-24,-24 25,-1 24,-25-24,25 24,-24 1,-26-1,26 25,-26 0,1 1,-25-1</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4:39:18.155"/>
    </inkml:context>
    <inkml:brush xml:id="br0">
      <inkml:brushProperty name="width" value="0.05292" units="cm"/>
      <inkml:brushProperty name="height" value="0.05292" units="cm"/>
      <inkml:brushProperty name="color" value="#FF0000"/>
    </inkml:brush>
  </inkml:definitions>
  <inkml:trace contextRef="#ctx0" brushRef="#br0">6995 10294,'0'0,"0"0,0 0,0 25,0-25,0 0,0 25,0-1,0-24,0 25,0 0,0 0,0 0,0-1,0 1,0 0,0 0,0-25,0 25,0-25,0 0,25 0,-25 0,0 0,25 0,-25 0,25 0,-25-25,24 25,1-25,0 0,0 0,0 1,0-1,-1-25,26 25,-25-24,24 24,-24-25,0 26,25-26,-26 25,1 0,0 1,0-1,0 0,-1 0,-24 25,0-25,25 25,-25-25,0 25,0 0,0 0,0 0,0 0,0 0,0 0,0 0,0 0,0 0,0 0,0 0,0 0,0 0,0 0,0 0,0 0,0 0,0 0,0 0,0 0,0 0,0 0,0 0,0 0,0 0,0 0,0 0,0 0,0 0,0 0,0 0,0 0,0 0,0 0,0 0,0 0,0 0</inkml:trace>
  <inkml:trace contextRef="#ctx0" brushRef="#br0" timeOffset="3108.1778">6896 8235,'0'0,"0"-25,0 25,0 0,-25 0,25 0,0-24,0 24,0 0,0 0,0 0,0 0,0 0,0 0,0 0,0 0,0 24,0-24,0 25,25-25,-25 25,0 0,0 0,25-1,-25 1,0 0,0-25,25 25,-25 0,0-25,0 24,24-24,-24 0,0 25,25-25,-25 0,25-25,0 25,-25-24,25 24,-1-25,1 0,0 0,0 0,25-24,-26 24,1 0,25-24,-25 24,24-25,-24 25,0 1,24-26,-24 25,0 0,25 0,-26 1,1-1,0 25,0-25,-25 0,25 25,-25 0,24 0,-24-25,0 25,0 0,0 0,0 0,0 0,0 0,0 0,0 0,0 0,0 0,0 0,0 0,0 0,0 0,0 0,0 0,0 0,0 0,0 0,0 0,0 0,0 0,0 0,0 0,0 0,0 0,0 0,0 25,0-25,0 0,0 0</inkml:trace>
  <inkml:trace contextRef="#ctx0" brushRef="#br0" timeOffset="5316.3041">4044 4018,'0'0,"-25"0,25 0,0 0,-25 0,25 0,0 0,0 0,0 0,0 0,0 0,0 0,0 0,0 0,0 0,0 0,0 0,0 0,0 0,0 0,0 0,25 25,-25-25,25 0,-25 0,24 25,1-25,0 25,0-25,0 0,-25 0,24 25,1-25,0 0,0 0,-25 0,25 0,-1 0,-24 0,25 0,-25 0,0 0,0 0,0 0,0 0,25 0,-25 0,0 0,0 0,0 0,0 0,-25-25,25 25,0 0,0 0,-25 0,25-25,0 25,0 0,-24-25,24 25,0 0,0 0,0 0,0-25,0 25,0 0,0 0,0 0,0 0,0 0,0 0,0 0,0 0,0 0,0 0,0 0,24 25,-24-25,0 0,0 0,25 0,-25 0,0 0,25 0,-25 0,25 25,-25-25,0 0,25 0,-25 0,0 0,24 0,-24 0,0 0,0 0,0 0,0 25,0-25,0 0,0 0,0 0,0 0,-24 25,24-25,0 0,-25 0,25 24,-25-24,25 0,0 25,-25-25,25 0,-25 25,25-25,-24 25,24-25</inkml:trace>
  <inkml:trace contextRef="#ctx0" brushRef="#br0" timeOffset="8838.5056">5557 10269,'0'0,"0"-25,-25 25,25 0,0 0,0-24,0 24,0 0,0 0,0-25,0 25,0-25,0 25,25 0,-1-25,-24 25,25 0,0 0,0-25,0 25,-25 0,24 25,1-25,0 25,0-25,-25 25,25 0,-25-1,0 1,0 0,0 25,0-26,0 1,0 0,0 0,0 0,-25-1,25-24,0 25,-25 0,25-25,0 0,-25 0,25 25,0-25,0 0,0 0,0 0,0 0,0-25,0 25,0 0,0 0,0-25,0 25,0 0,25-25,-25 25,25 0,-25-24,25 24,-25 0,24 0,-24 0,25 0,0 0,-25 0,25 0,-25 24,0-24,25 25,-25-25,0 25,0-25,0 25,0 0,0-1,-25-24,25 25,-25 0,25 0,-25 0,0-25,1 24,-1 1,0 0,0-25,0 25,1-25,-1 25,0-25,0 0,0 0,1 0,-1 0,0 0,0 0,0-25,25 25,-24-25,24 25,0-25</inkml:trace>
  <inkml:trace contextRef="#ctx0" brushRef="#br0" timeOffset="9194.5259">6053 10120,'0'0,"0"0,0 0,0 0,0 0,0 0,-25 25,25-25,0 25,0 0,-25 0,25-25,0 24,0 1,0 0,0 0,0 0,25-25,-25 24,25 1,-25-25,24 25,-24-25,25 25,0-25,-25 0,25 0,0 0,0 0,-25 0,24-25,1 25,0-25,0 0,0 25,-1-24,-24-1,25 0,0 0,-25 0,25 1,-25-1,0 0,0 0,0 0,-25 25,0-24,0-1,1 25,-1 0,-25 0,25 0,1 0,-26 0,0 25,25-25</inkml:trace>
  <inkml:trace contextRef="#ctx0" brushRef="#br0" timeOffset="13389.7659">4986 8260,'0'0,"0"0,0 0,-25 0,25-25,0 25,0 0,0 0,0 0,0 0,0 0,0 0,0 0,0 0,0 0,0 0,0 25,0-25,0 0,0 25,25 0,-25-25,0 24,25 1,-25 0,25 0,-25 0,0-1,25-24,-25 25,0 0,0 0,24-25,-24 25,0-1,0-24,0 0,0 25,0-25,0 0,0 25,25-25,-25 0,0 0</inkml:trace>
  <inkml:trace contextRef="#ctx0" brushRef="#br0" timeOffset="13750.7865">5185 8161,'0'0,"0"-25,0 25,0 0,0 0,0 0,0 0,0 0,0 0,-25 0,25 25,-25-25,25 25,0-25,0 0,0 24,0-24,0 25,0-25,0 25,0-25,25 0,0 25,-25-25,24 25,1-25,-25 0,25 0,0 24,0-24,-1 0,1 25,-25-25,25 0,0 0,0 0,-25 25,24-25,-24 0,25 25,-25-25,0 0,0 25,0-25,0 0,0 24,0-24,0 0,0 25,0-25,0 0,0 25,-25-25,25 25,-24-25,24 0,-25 25,0-25,25 0,-25 0,0 0</inkml:trace>
  <inkml:trace contextRef="#ctx0" brushRef="#br0" timeOffset="13942.7975">5185 8210,'0'0,"24"-24,-24 24,0-25,25 25,-25-25,25 0,-25 0,25 25,0-24,-1-1,-24 0,25 0,0 0,0 0,-25 25,25-24,-1 24,-24-25,0 25,0 0,25 0,-25 0,0 0</inkml:trace>
  <inkml:trace contextRef="#ctx0" brushRef="#br0" timeOffset="15682.897">4316 3473,'0'0,"0"0,0 0,0 0,0 0,0 0,0 0,0-25,0 25,0 0,0 0,0 0,0 0,0 0,-24 0,24 0,0 0,0 0,-25 0,25 0,0 0,0 0,-25 0,25 0,-25 25,25-25,0 0,-25 24,25-24,0 25,-24-25,24 25,0 0,0-25,-25 25,25-25,0 24,0-24,0 25,0-25,0 0,0 25,0-25,25 0,-25 0,24 0,-24 25,25-25,-25 0,25 0,0 0,-25 0,25 0,-1 0,1 0,0 25,-25-25,25 0,0 0,-25 25,24-25,-24 24,0-24,25 0,-25 25,0-25,0 25,0 0,0-25,0 25,0-1,-25-24,25 25,-24 0,24 0,0-25,-25 25,25-1,-25-24,25 25,-25-25,25 0,-25 0,25 0,0 0,-24 25,24-25,0 0,0 0,0-25,0 25,0 0,0 0,0 0,0 0,0 0,0 0,0 0,0 0,0-25,0 25,24 0,-24 0,0 0,0 0,0 0,25 0,-25 0,0 25,0-25,25 0,-25 0,0 25,0-25,0 25,0-25,25 25,-25-1,0 1,0 0,0 0,0 0,0 24,0-24,0 0,-25 0,25 24,0-24,0 0,0 0,0-1,0-24,0 25,0 0,0-25,0 0,0 25,0-25,0 0,0 0,0 0,25 0,-25 0,0 0,25 0,-25 0,24 0,-24 0,25 0,-25 0,25-25</inkml:trace>
  <inkml:trace contextRef="#ctx0" brushRef="#br0" timeOffset="17927.0254">4416 4713,'0'0,"24"0,-24 0,25 0,-25 0,0 0,25 0,-25 0,25 0,-25 0,25 0,-25 0,24 0,-24 0,0 0,25 0,-25 0,0 0,25 0</inkml:trace>
  <inkml:trace contextRef="#ctx0" brushRef="#br0" timeOffset="18555.0613">3895 4738,'0'0,"0"0,0 0,0 0,0 0,0 0,0 0,0 0,0 0,0 0,0 0,0 0,0 0,24 0,-24 0,0 0,25 0,-25 0,25 0,-25 0,0 0,25-25,-25 25,0 0,25 0,-25 0,25 0,-25 0,0 0,24 0,-24 0,25 0,-25 0,0 0,0 0,0 0,25 0,-25 0,0 0,0 25,0-25,0 0,0 24,25 1,-25-25,0 25,0 0,0 0,0-25,0 25,0-1,0-24,0 25,25-25,-25 25,0-25,0 25,0-25,0 0,0 0,0 0,0 25,0-25</inkml:trace>
  <inkml:trace contextRef="#ctx0" brushRef="#br0" timeOffset="18807.0757">4267 4713,'0'0,"0"0,0 0,0 0,0 0,0 0,0 0,0 25,0-25,0 0,0 24,25-24,-25 25,0-25,24 25,-24-25,25 0,-25 25,0-25,25 25,-25-25,25 0,-25 0,25 25,-25-25,0 0,0 0,24 24,-24-24,0 0,0 0,0 0,0 0,0 0,0 25,0-25</inkml:trace>
  <inkml:trace contextRef="#ctx0" brushRef="#br0" timeOffset="18972.0852">4267 4762,'25'0,"-25"-24,0 24,24-25,-24 25,0-25,25 25,-25-25,25 0,-25 25,25-24,-25-1,25 25,-25-25,24 25</inkml:trace>
  <inkml:trace contextRef="#ctx0" brushRef="#br0" timeOffset="19862.1361">3969 3522,'0'-25,"0"25,0-24,0 24,0-25,0 0,0 25,0-25,-25 25,25-25,-25 25,25 0,-24-24,24 24,-25 0,25 0,-25 0,25 0,-25 0,25 24,0-24,-25 25,25-25,0 25,0-25,0 25,0-25,0 25,0-25,0 0,25 24,-25-24,0 0,25 25,-25-25,0 0,25 0,-25-25,0 25,25 0,-25 0,0-24,24 24,-24 0,0-25,0 25,0-25,0 25,0 0,0 0,0-25,0 25,0 0,25 0,-25 0,0 0,0 25,25-25,-25 25,0-25,25 25,-25-25,25 24,0 1,-25 0,24-25,-24 25,0 0,25-1,-25-24,25 25</inkml:trace>
  <inkml:trace contextRef="#ctx0" brushRef="#br0" timeOffset="20255.1585">4068 3249,'25'-24,"-25"24,0 0,0 0,0 0,0 0,0 0,0 0,0 0,0 0,0 0,0 24,0-24,0 25,0-25,0 25,0-25,0 25,0 0,0-25,0 24,25 1,-25-25,0 0,25 25,-25-25,25 0,-25 0,24 0,-24 0,25 0,-25 0,25-25,-25 25,25 0,-25-25,25 25,-25-24,0-1,24 25,-24-25,0 25,0-25,0 25,0-25,0 25,-24-24,24 24,0 0,-25 0,25-25,-25 25,0 25,25-25</inkml:trace>
  <inkml:trace contextRef="#ctx0" brushRef="#br0" timeOffset="21274.2168">9377 3497,'0'-24,"0"24,0 0,0-25,0 25,0 0,0 0,0 0,0 0,0 0,0 0,0 0,0 0,0 0,0 0,0 0,0 25,-25-25,25 0,-25 24,25-24,0 25,-25-25,25 25,0-25,0 25,-25-25,25 0,0 0,0 0,0 0,0 0,0 0,0 0,0 0,0 0,0-25,0 25,0 0,0-25,0 25,25-25,-25 25,25-24,-25 24,0-25,0 25,25-25,-25 25,0 0,0 0,25-25,-25 25,0 0,0 25,0-25,24 0,-24 25,0-25,25 25,-25-25,25 24,-25-24,0 25,25-25,-25 25,0-25,25 25,-25-25,24 0,-24 25,0-25,0 0,25 24,-25-24</inkml:trace>
  <inkml:trace contextRef="#ctx0" brushRef="#br0" timeOffset="21486.229">9501 3547,'0'0,"-25"-25,25 25,0 0,0 0,0 0,0-25,-25 25,25 0,0 0,0 0,0 25,0-25,0 0,0 25,0-25,0 25,0-25,0 25,0-1,0 1,0-25,-25 25,25 0,0 0,0-25,0 25,0-1,0 1,0-25,0 25,0 0,0-25,0 25</inkml:trace>
  <inkml:trace contextRef="#ctx0" brushRef="#br0" timeOffset="21839.2492">9277 3994,'0'0,"0"-25,0 25,0 0,0 0,0 0,0 0,0 0,0 0,0 0,0 0,0 25,0-25,0 24,0-24,0 25,0-25,25 25,-25 0,0-25,0 25,0-1,0-24,0 25,0 0,0-25,0 25,0-25,25 25,-25-25,0 0,0 24,0-24</inkml:trace>
  <inkml:trace contextRef="#ctx0" brushRef="#br0" timeOffset="22091.2636">9451 4043,'0'0,"0"-25,0 25,0 0,0 0,0 0,0 25,0-25,0 0,0 25,0-25,0 25,0-25,0 25,25-25,-25 24,25-24,-25 25,24-25,-24 25,25-25,0 25,-25-25,25 25,-25-25,25 24,-25-24,24 0,-24 25,0-25,0 0,0 0,0 25,0-25,0 0,0 0,0 25,0-25,0 0,-24 0</inkml:trace>
  <inkml:trace contextRef="#ctx0" brushRef="#br0" timeOffset="22246.2724">9525 4043,'0'0,"25"-25,-25 1,25 24,0-25,-25 0,25 25,-1-25,1 0,0 25,0-24,0 24,-1-25,1 25,0 0,0-25,0 25,-25 0,24 25</inkml:trace>
  <inkml:trace contextRef="#ctx0" brushRef="#br0" timeOffset="22639.2949">9426 4415,'0'-25,"0"25,0-24,0 24,0 0,0-25,0 25,25 0,-25 0,0 0,0 0,0 0,0 0,0 0,0 0,0 25,0-25,0 0,0 24,0-24,0 25,25-25,-25 25,0 0,0-25,0 25,0-25,0 24,0-24,0 25</inkml:trace>
  <inkml:trace contextRef="#ctx0" brushRef="#br0" timeOffset="22958.3132">9352 4514,'-25'-24,"25"24,0 0,0 0,0 0,0 0,0 0,0 0,0 0,0 24,0-24,0 0,0 25,0-25,25 25,-25-25,25 25,-25-25,0 25,24-25,-24 0,0 24,25-24,-25 0,0 25,25-25,-25 0,25 0,-25 0,0 0,0 0,25-25,-25 25,24 0,-24 0,0-24,25 24,-25 0,0-25,25 25,-25 0,0-25,25 25,-25 0,0 0,0 0,0 0,0 0,0 0,0 0,0-25,0 25,0 0,0 0,0 0,0 0,0 0,0 0,0 0</inkml:trace>
  <inkml:trace contextRef="#ctx0" brushRef="#br0" timeOffset="24150.3813">7144 10542,'0'0,"0"0,0 0,0 0,-25 0,25 0,0 25,-25-25</inkml:trace>
  <inkml:trace contextRef="#ctx0" brushRef="#br0" timeOffset="24602.4072">7268 8012,'0'0,"0"0,0 0,0 0,0 0,0 0,0 0,0 0,0 0,0 25,0-25,0 0,0 0,-25 0,25 0,0 0</inkml:trace>
  <inkml:trace contextRef="#ctx0" brushRef="#br0" timeOffset="29884.7093">17959 11237,'0'0,"0"0,0 0,0 0,0-25,0 25,0 0,0 0,0 0,0 0,0 0,0 25,0-25,0 24,0-24,0 25,0 0,0 0,0 0,0-1,0 1,0 0,0 0,0 0,0-1,0 1,0 0,0 0,0 0,-25-1,25-24,0 25,0-25,0 25,0-25,-25 25</inkml:trace>
  <inkml:trace contextRef="#ctx0" brushRef="#br0" timeOffset="30467.7427">18257 11385,'0'0,"0"0,0 0,0-24,-25 24,25 0,-25 0,25-25,-25 25,25 0,-25 0,25 0,-24 25,-1-25,25 24,-25-24,25 25,-25-25,25 25,-25 0,25 0,0-25,0 24,0 1,0-25,0 25,0-25,0 0,0 25,25-25,-25 0,0 0,25 0,-25 0,25 0,-25 0,0 0,25 0,-1-25,-24 25,25 0,-25-25,25 25,0-25,-25 1,25 24,-25-25,24 0,-24 25,25-25,0 25,-25-25,25 25,-25 0,25-24,-25 24,24 0,-24 0,25 0,-25 0,25 0,-25 24,0-24,25 25,-25-25,0 25,25 0,-25-25,0 25,0-1,0 1,24-25,-24 25,0 0,0-25,25 25,-25-25,0 0,25 24,-25-24,0 0,25 0,-25 0,25 0,-25-24,24 24,-24 0,25 0,-25-25,25 25,-25-25,25 25,-25-25,25 25,-25-25,0 1,0 24,0-25,0 0,0 0,0 25,-25-25,25 1,-25 24,0-25,0 25,1 0,-1 0,25 0,-25 0,0 0,0 0,1 0</inkml:trace>
  <inkml:trace contextRef="#ctx0" brushRef="#br0" timeOffset="31303.7905">20911 11063,'0'0,"0"0,0-25,0 25,0 0,0 0,0 0,0-25,0 25,0 0,0 0,0 0,0 0,0 0,-25 0,25 0,-25 0,25 0,-25 25,25-25,-25 25,1 0,-1-1,25 1,-25 0,0 0,0 25,25-26,-24 1,24 25,-25-25,25-1,0 1,0 0,0 0,0 0,25-25,-25 24,24 1,-24-25,25 0,0 25,-25-25,25 0,0 0,-1 0,1 0,0 0,0 0,-25-25,25 25,0 0,-25-25,24 25,-24 0,0-24,0 24,0-25,0 25,-24-25,24 25,-25-25,0 25,0 0,0-25,0 25,1 0,-1 0,25 0,-25 25,0-25,0 0,1 0,24 25,-25-25</inkml:trace>
  <inkml:trace contextRef="#ctx0" brushRef="#br0" timeOffset="31676.8118">21481 11261,'25'0,"0"-24,0 24,-25 0,24-25,-24 25,0 0,0-25,0 25,0 0,-24 0,24 0,-25 0,25 0,-25 0,0 25,25-25,-25 25,1-25,24 24,-25-24,25 25,-25 0,25 0,0-25,0 25,0-1,0 1,0-25,0 25,0-25,25 25,-25-25,25 25,-1-25,-24 0,25 0,0 0,0 0,0 0,-1 0,26 0,-25 0,0 0,-1-25,1 25,0-25,0 25,-25-25,25 25,-25-25,0 1,0 24,0-25,0 0,0 25,-25-25,0 0,0 1,0 24,1 0,-26-25</inkml:trace>
  <inkml:trace contextRef="#ctx0" brushRef="#br0" timeOffset="33194.8987">21109 13915,'25'0,"-25"25,25-25,0 0,-1 0,1 0,0 0,25 0,-26 0,26 0,0 25,24-25,-24 0,24 0,0 0,1 0,-1 0,25 0,-24 0,24 0,0 0,1 0,-1 0,25 0,-25 0,0 0,25 0,-25 0,26 0,-1 0,-25 0,25 0,-25 0,25 0,-25 0,0 0,1-25,-1 25,0 0,0 0,-24 0,24 0,-25 0,-24 0,24 0,-24 0,0-25,-26 25,26 0,-25 0,-25 0,25 0,-25 0,0 0,0 0,0 0,0 0,0 0,0 0,0 0,0 0</inkml:trace>
  <inkml:trace contextRef="#ctx0" brushRef="#br0" timeOffset="34835.9925">17934 11013,'0'-25,"0"25,0 0,0 0,0-24,-25 24,25 0,-24 0,24 0,-25 0,0 0,0 24,0-24,1 25,-1 0,0 0,0 0,0-1,0 26,25 0,-24-1,-1 1,25 0,-25-1,25 1,0 24,0 1,0-26,0 26,0-26,25 26,0-26,-1 1,26-25,-25 24,49-24,-24 25,0-26</inkml:trace>
  <inkml:trace contextRef="#ctx0" brushRef="#br0" timeOffset="35513.0312">21729 10840,'-25'-25,"25"25,0 0,0 0,0 0,0 0,0 0,25 0,-25 0,25 0,-25 0,25 25,-25-1,25-24,-1 25,1 25,0-25,0-1,0 26,-25 0,24-1,1-24,-25 25,25-1,-25 1,0 0,0-26,0 26,0-25,0 24,-25-24,0 25,1-25,-1-1,0 26,0-25,0 0,1-1,-1-24,0 25,0 0,0-25,1 0</inkml:trace>
  <inkml:trace contextRef="#ctx0" brushRef="#br0" timeOffset="35736.044">22250 11112,'25'0,"0"0,-25 25,25-25,-1 0,1 25,0-25,-25 25,25 0,0 0,-1-25,1 24,0 1,0 0,0 0,-1-25,1 25,0-1,0-24,-25 0,25 25,-25-25,0 0</inkml:trace>
  <inkml:trace contextRef="#ctx0" brushRef="#br0" timeOffset="35946.056">22647 11038,'0'0,"0"0,0 0,-25 0,25 0,0 0,0 25,-25-25,25 25,-24-25,-1 24,0 1,0 0,25 25,-49-25,24-1,0 1,0 0,25 0,-25 0,1-1,-1 1,0 25,25-25</inkml:trace>
  <inkml:trace contextRef="#ctx0" brushRef="#br0" timeOffset="36737.1013">23441 13519,'-25'0,"25"0,0 0,0 0,0 0,0 0,0 0,0 0,0 0,0 0,0 0,0 0,0 0,0 0,0 0,25 0,0 0,-25 0,24 0,1 0,0 0,0 0,0 0,-1-25,26 25,-25 0,24 0,-24 0,25-25,-25 25,24 0</inkml:trace>
  <inkml:trace contextRef="#ctx0" brushRef="#br0" timeOffset="38244.1875">22969 10815,'0'0,"0"-25,25 25,-25-25,25 25,0-25,-25 25,25 0,0-24,-1 24,1 0,0 0,0 0,-25 0,25 0,-1 24,-24-24,25 0,-25 25,0 0,0-25,0 25,0 0,0-25,0 24,0 1,-25 0,25-25,-24 25,-1 0,25-1,-25-24,0 25,25-25,-25 25,25-25,-24 0,24 0,0 0,0 0,0 0,0 0,0 0,0 0,0 0,0 0,0 0,24 0,-24 0,25 0,0 0,-25 0,25 25,0-25,-1 0,-24 25,25-25,0 0,0 24,-25 1,25-25,-25 25,24 0,-24-25,0 25,0 0,0-25,0 24,0-24,-24 25,24-25,-25 25,25-25,-25 0,25 0,-25 0,25 25,-25-25,1 0,-1 0,25-25,-25 25,0 0,25 0,-25 0,1-25,24 25,-25-25,25 25,-25-24,25 24</inkml:trace>
  <inkml:trace contextRef="#ctx0" brushRef="#br0" timeOffset="38792.2188">23937 10988,'25'0,"-1"-24,-24 24,25 0,-25-25,0 25,0-25,-25 25,1 0,24-25,-25 25,0 0,0 0,0 0,1 0,-1 25,0-25,0 25,25-25,-25 25,1-1,24-24,-25 25,25 0,0-25,0 25,0 0,0-25,0 0,25 24,-25-24,24 0,-24 0,25 25,-25-25,25 0,0-25,-25 25,25 0,-1 0,-24-24,25 24,0 0,-25-25,25 25,-25-25,25 25,-1-25,-24 25,25-25,-25 25,25 0,-25 0,0-24,25 24,-25 0,25 0,-25 24,0-24,0 0,25 25,-25-25,0 25,24 0,-24-25,0 25,25-25,-25 24,0-24,25 25,-25-25,25 25,-25-25,25 0,-1 0,-24 0,25 0,0 0,0 0,-25 0,25 0,-1 0,1 0,-25-25,25 25,0-25,-25 25,25 0,-25-24,24-1,-24 25,0-25,0 0,0 25,0-25,-24 1,24-1,-25 0,0 25,0-25,0 25,1 0,-1 0,0 0,-25 0,1 0</inkml:trace>
  <inkml:trace contextRef="#ctx0" brushRef="#br0" timeOffset="39648.2678">20960 12129,'0'0,"0"0,0 0,-24 0,24 0,0 0,0 0,0 0,0 0,0 25,0-25,0 25,24 0,-24 0,0 0,0-1,25 1,-25 0,0 0,0 0,0-1,0-24,0 25,0 0,0 0,0-25,0 25,0-25,0 24</inkml:trace>
  <inkml:trace contextRef="#ctx0" brushRef="#br0" timeOffset="40132.2955">21233 12154,'0'0,"0"0,0 0,0 25,0-25,0 25,0-25,0 25,0 0,25-1,-25 1,25 0,0 0,-25 0,24-25,1 24,0 1,-25 0,25 0,0 0,-1-25,-24 24,25 1,0-25,-25 25,25-25,-25 0,0 25,0-25,0 0,0 0,0 0,0 0,0 0,-25 0,0 0,25 0,-25 0,1 0,-1 0,0-25,0 25,0 0,1-25,24 25,-25 0,25-25,0 25,0-24,0 24,0-25,0 25,0-25,0 25,25-25,-25 25,24-25,-24 25,25-24,0-1,-25 0,25 25,0-25,-1 0,1 1,0 24,0-25,-25 0,25 25,-25-25,24 0,-24 25,0-25,0 25,0-24,0 24,0-25,-24 25,-1 0,25 0,-25-25,0 25,25 0,-25 25,1-25,-1 0,0 25,0-25,0 24,1 1</inkml:trace>
  <inkml:trace contextRef="#ctx0" brushRef="#br0" timeOffset="40604.3225">22052 12278,'-25'-24,"25"24,0 0,0 0,-25-25,25 25,0 0,0 0,0 0,0 0,-25 0,25 0,-25 0,25 25,0-25,-24 0,24 24,-25 1,25-25,0 25,0 0,-25 0,25-1,0-24,0 25,0 0,0 0,0-25,25 25,-25-25,25 24,-25-24,24 0,-24 25,25-25,0 0,-25 0,25 0,0-25,0 25,-25 0,24-24,1 24,0-25,-25 25,25-25,0 0,-25 25,0-25,24 1,-24 24,0-25,0 0,0 25,-24-25,24 0,-25 25,25-24,-25-1,0 25,25-25,-25 25,1 0,-1-25,0 25,25 0</inkml:trace>
  <inkml:trace contextRef="#ctx0" brushRef="#br0" timeOffset="41080.3497">22771 12229,'0'0,"0"-25,0 25,0 0,0 0,0 0,0 0,0 0,0 0,0 0,0 0,0 0,-25 25,25-25,0 0,-25 25,25-25,0 24,0 1,0-25,-24 25,24 0,0-25,0 25,0-1,0-24,0 25,0-25,0 25,0-25,24 25,-24-25,0 0,25 0,-25 0,25 0,-25 0,25 0,0 0,-1 0,-24 0,25-25,0 25,0-25,0 25,-1-25,-24 1,25 24,0-25,-25 0,0 25,25-25,-25 0,0 25,0-24,0-1,-25 25,25-25,-25 0,25 25,-25-25,1 25,-1-25,0 25,0 0,25 0,-25-24,1 24,-1 0</inkml:trace>
  <inkml:trace contextRef="#ctx0" brushRef="#br0" timeOffset="41464.3716">23490 12129,'0'0,"25"0,-25 0,0 0,0 0,0 0,0 0,0 0,-25 0,25 0,-24 25,24-25,-25 0,25 0,-25 25,25-25,-25 25,0-25,25 25,-24 0,24-25,0 24,0 1,0-25,0 25,0-25,0 25,0-25,0 25,24-25,-24 0,25 24,0-24,0 0,0 0,-1 0,1-24,0 24,0 0,0-25,-1 25,26-25,-25 25,0-25,-1 0,1 25,0-24,0-1,-25 0,25 0,-25 25,24-25,-24 0,0 1,0-1,-24 25,24-25,-25 0,0 25,-25 0,26 0</inkml:trace>
  <inkml:trace contextRef="#ctx0" brushRef="#br0" timeOffset="41961.4001">20563 13072,'0'0,"0"0,0 0,0 0,25 0,0-25,0 25,0 0,-1 0,26 0,0-25,-1 25,1 0,24-24,1 24,-26 0,26-25,-1 25,1 0,-1-25,25 25,-24 0,24-25,0 25,0-25,0 25,1-24,-1 24,0-25,0 25,1-25,24 25,-25-25,0 0,0 25,0-24,1 24,-1-25,0 25,0-25,-24 0,24 25,-25 0,-24-25,24 25,-24-24,0 24,-1 0,-24 0,25-25,-26 25,-24 0,25 0,-25 0,25 0,-25 0,0 0,0 0,0 0,0 0,0 0,0 0,0 0,0 0,0-25,0 25,0 0,0 0,0 0,0 0</inkml:trace>
  <inkml:trace contextRef="#ctx0" brushRef="#br0" timeOffset="43264.4746">8087 16197,'0'0,"0"-24,0 24,0 0,0 0,0 0,0 0,0 0,0 0,0 0,0 0,0 24,0-24,0 25,24 0,-24 0,25 0,-25-1,25 1,0 25,0-25,-25 0,25-1,-1 1,-24 0,25-25,0 25,0-25,0 0,-1-25,1 25,0-25,0 0,24 1,1-1,-25-25,24 0,26 1,-26-1,26-24,-26 24,26-24,-1-1,1 26,-1-26,0 26,-24-26,25 26,-26-1,1 25,-25-24,24 24,-24 0,0 25,0-25</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4:41:24.209"/>
    </inkml:context>
    <inkml:brush xml:id="br0">
      <inkml:brushProperty name="width" value="0.05292" units="cm"/>
      <inkml:brushProperty name="height" value="0.05292" units="cm"/>
      <inkml:brushProperty name="color" value="#FF0000"/>
    </inkml:brush>
  </inkml:definitions>
  <inkml:trace contextRef="#ctx0" brushRef="#br0">5929 7268,'0'0,"0"-25,0 25,0 0,-25 0,25-25,0 25,0 0,0 0,0 0,0 0,0 0,0 0,0 0,0 0,0 0,0 25,0-25,0 0,25 0,-25 25,24-25,-24 0,25 25,-25-1,25 1,-25-25,25 25,-25 0,25 0,-25-1,0 1,24-25,-24 25,0-25,0 25,25-25,-25 0,0 0,0 0,0 0,0 0,0 0,0 0,0 0,25 0,-25-25,0 25,0-25,25 0,-25 25,25-24,-25-1,0 0,25 25,-25-25,0 0,24 1,-24 24,0-25,0 25,0-25,0 25,0-25</inkml:trace>
  <inkml:trace contextRef="#ctx0" brushRef="#br0" timeOffset="1900.1087">6003 5804,'0'0,"0"0,0 0,0 0,0 0,0 0,0-25,0 25,0 0,0 0,0 0,0 0,0 0,0 0,0 0,0 0,0 0,0 0,0 0,0 0,0 25,0-25,0 0,0 0,0 0,0 25,0-25,0 0,0 25,0-25,0 0,-25 25,25-25,0 0,0 0,0 25,0-25,0 0,0 0,0 0,0 0,0 0,0 0,0 0,0 0,0 0,0-25,0 25,0 0,0 0,0-25,0 25,0 0,0-25,25 25,-25 0,0 0,0-25,25 25,-25 0,0 0,25 0,-25 0,24 0,-24 0,25 0,-25 25,25-25,-25 0,25 25,-25-25,0 0,25 0,-25 25,0-25</inkml:trace>
  <inkml:trace contextRef="#ctx0" brushRef="#br0" timeOffset="2684.1535">6028 5804,'0'0,"0"0,0 0,-25 0,25-25,0 25,0 0,0 0,0 0,0 0,0 0,0 0,0 0,0 0,0 0,0 0,0 0,0 0,0 0,0 25,0-25,0 0,0 0,0 0,25 25,-25-25,0 0,0 25,25 0,-25-25,0 25,0-1,24 1,-24 0,0 0,0 24,0-24,0 0,0 25,25-26,-25 26,0 0,0-26,0 26,0 0,0-26,0 26,0 0,0-1,0-24,0 25,-25-1,25-24,0 25,0-26,0 26,0-25,0 0,0 0,0-1,0 1,0 0,0 25,0-50,0 24,0 1,0 0,0 0,0 0,0-1,0 1,0-25,0 25,0 0,0-25,0 25,0-25,0 24,0-24,0 25,0-25,0 25,0-25,0 0,0 0,0 25,0-25,0 0,0 0,0 0,0 0,0 0,0 0,0 0,0 0,0 0,0 0,0 0,0 0,0 0,0 0,0 0,0 0,0 0,0 0,0 0,0 0,0 0,0 0,0 0,0 0,0 0,0 0,0 0,0 0,0 0,0 0,0 0,0 0,0 0,0 0,0 0,0 0,0-25,0 25,0 0,0 0,0 0,0 0,0 0,0 0,0 0,0 0,0 0,0 0,0 0,0 0,0 0,0 0,0 0,0 0,0 0,0 0,0 0,0 0,0 0,0 0,0-25,0 25,0 0,0 0,0 0,0 0,0 0,0-25</inkml:trace>
  <inkml:trace contextRef="#ctx0" brushRef="#br0" timeOffset="7964.4555">7268 6424,'25'0,"-25"0,0 0,0 0,-25 0,25 25,-25-25,25 25,0-25,-24 25,24-25,-25 25,25-25,-25 24,25-24,-25 25,25-25,0 0,-25 0,25 0,0 0,0 0,-25 0,25 0,0 0,0 0,0 0,-24-25,24 25,0-24,0 24,0-25,0 25,0-25,0 0,0 25,0-25,0 1,0 24,24-25,-24 25,0-25,25 25,-25-25,25 25,-25 0,25 0,-25 0,0 0,25 0,0 0,-25 25,24-25,-24 25,25 0,-25-1,0 1,25 25,-25-25,0 24,0 1,0-1,0 1,-25 0,25-1,-25-24,1 25,24-1,-25-24,25 25,-25-25,25-1,-25-24,25 25,-25-25,25 0,0 0,-25 0,25 0,0 0,0 0,0-25,0 1,0-1,0 0,0 0,0 0,0 1,25-1,-25 0,25 0,0 25,-25-25,25 25,0 0,-1-25,1 25,0 0,-25 0,25 0,0 0,-1 0,-24 25,25-25,0 0,-25 0,25 25,-25-25,25 0,-25 0,24 0</inkml:trace>
  <inkml:trace contextRef="#ctx0" brushRef="#br0" timeOffset="8295.4745">7591 6474,'0'0,"-25"0,25 0,0 0,-25-25,25 25,0 0,-25 0,25 25,0-25,0 25,-25-25,25 25,0-1,0 1,0 0,0 0,25 0,-25-1,25 1,-25 0,25 0,-25 0,25-25,-1 24,1-24,-25 25,25-25,0 0,-25 0,25 0,-1 0,1 0,0-25,-25 25,25-24,0 24,-25-25,24 0,1 0,-25 0,0 1,25-26,-25 25,0 0,0 1,-25-1,0 0,25 0,-49 0,24 1,0 24,-24-25,24 25,-25 0,1 0,24 0,-25 25,25-1</inkml:trace>
  <inkml:trace contextRef="#ctx0" brushRef="#br0" timeOffset="12926.7394">6053 2778,'0'-25,"0"25,0 0,0 0,0-24,0 24,0 0,0 0,0-25,0 25,-25 0,25 0,0 0,0 0,0 0,0 0,0 0,0 0,0 25,0-25,25 24,-25-24,0 25,0 0,24-25,-24 25,0 0,0-1,0 1,25-25,-25 25,0 0,0 0,0-25,0 24,0-24,0 0,0 25,0-25,0 0,25 0,-25 0,0 0,0 0</inkml:trace>
  <inkml:trace contextRef="#ctx0" brushRef="#br0" timeOffset="13247.7577">6276 2729,'0'0,"0"-25,0 25,0 0,0 0,0 25,0-25,0 0,0 0,-25 0,25 24,0-24,0 25,0-25,0 25,0-25,0 25,0 0,0-25,0 24,25 1,-25-25,25 0,-25 25,25-25,-25 25,24-25,-24 0,25 0,-25 0,25 0,-25 0,25 0,-25-25,25 25,-25-25,24 25,-24 0,25-25,-25 1,0 24,25-25,-25 25,0-25,0 25,0-25,-25 0,25 25,-25-24,1 24,24 0,-25-25,0 25,0 0,0 0,1 0</inkml:trace>
  <inkml:trace contextRef="#ctx0" brushRef="#br0" timeOffset="15582.8913">19050 11212,'-24'-25,"24"0,-25 25,25-25,-25 0,25 25,-25 0,25 0,0 0,0 0,0 0,0 25,0-25,0 25,0 0,0 0,0 0,0-1,0 1,0 0,0 0,0 0,0-1,0 1,-25-25,25 25,0-25,0 25,0-25,0 0,0 0,0 0,0 0,0-25,0 25,0-25,0 0,0 1,0-1,25 0,-25-25,0 26,25-26,-25 25,0-25,25 1,-25 24,0-25,25 26,-25-1,0 0,24 0,-24 0,25 25,-25 0,25 0,-25 0,25 25,-25 0,25 0,-25 0,24-1,-24 26,25-25,0 24,-25-24,25 25,-25-25,0 0,25 24,-25-24,0-25,0 25,24 0,-24-25,0 24,0-24,0 25,0-25</inkml:trace>
  <inkml:trace contextRef="#ctx0" brushRef="#br0" timeOffset="15742.9005">18976 11286,'25'0,"-25"0,0 0,25 0,-25 0,24 0,1 0,-25 0,25 0,0 0,0-25</inkml:trace>
  <inkml:trace contextRef="#ctx0" brushRef="#br0" timeOffset="16199.9266">19621 11088,'-25'0,"25"0,0 0,0 0,0 0,0 0,0 0,0 0,25 0,0 0,-1 0,1 0,0-25,0 25,0 0,-1-25,26 25,-25-25,0 0,0 25,-1-24,1 24,0-25,-25 25,25-25,-25 25,0 0,0-25,0 25,0 0,-25-25,25 25,-25 0,0 0,25 0,-24 0,24-24,-25 24,25 0,-25 0,25 0,0 0,-25 0,25 0,0 0,0 0,0 0,0 0,0 0,0 0,25 0,-25 0,25 0,-25 24,25-24,-25 0,24 0,-24 25,25-25,0 0,-25 25,25 0,0-25,-25 25,24-25,-24 24,0 1,0-25,0 25,0 0,0 0,0-25,0 24,0 1,0-25,-24 25,24 0,-25-25,0 25,25-25,-25 0</inkml:trace>
  <inkml:trace contextRef="#ctx0" brushRef="#br0" timeOffset="16659.9529">20464 10740,'0'-24,"0"24,0 0,0-25,25 25,-25 0,0 0,25-25,-25 25,25 0,-1 0,-24 0,25 0,0 0,0 0,0 0,-25 0,24 25,-24-25,25 25,-25-25,0 24,0-24,0 25,0-25,-25 25,25 0,-24-25,24 25,-25-1,25-24,-25 25,25-25,-25 0,25 0,0 0,0 25,0-25,0 0,0 0,0 0,25 0,-25 0,25 0,0 0,-1 0,1 0,-25 0,25 0,0 25,0-25,-1 25,-24-25,25 24,-25-24,25 25,-25-25,0 25,0-25,0 25,0-25,-25 25,25-25,-25 0,1 24,24-24,-25 0,0 0,0 25,0-25,1 0,24 0,-25-25,0 25,0 0,0-24,25 24,-24-25</inkml:trace>
  <inkml:trace contextRef="#ctx0" brushRef="#br0" timeOffset="16967.9705">21060 10716,'0'0,"0"0,0 0,0 24,0-24,0 0,0 25,-25 0,25-25,0 25,-25 0,25-1,0-24,0 25,0 0,0 0,0 0,0-25,25 24,-25-24,25 25,-1-25,-24 25,25-25,0 0,0 0,0 0,-1 0,1 0,0-25,0 25,0-25,-1 25,1-24,0-1,-25 0,25 25,-25-25,0 0,0 1,0-1,0 0,-25 0,0 0,0 1,-24 24,-1-25,1 25</inkml:trace>
  <inkml:trace contextRef="#ctx0" brushRef="#br0" timeOffset="22715.2992">12824 4862,'0'0,"0"0,0-25,0 25,0 0,0 0,0 0,0 0,0 0,0-25,0 25,0 0,0 0,0 0,0 0,0 0,0 0,0 0,0 0,0 0,0 0,0 25,0-25,0 0,0 0,0 25,0-25,0 25,25-25,-25 24,0 1,0 0,0 0,0 0,0-1,0 1,0 0,0 0,0 0,0-1,0 26,0-25,0 0,0-1,0 1,0 0,0 0,0 0,0-1,0 1,0 0,0 0,0 0,-25-1,25 1,0 25,0-25,0-1,0 1,-24 0,24 0,0-25,0 25,0-1,0-24,0 0,0 25,0-25,0 0,0 0,0 0,0 25,0-25,0 0,0 0,0 0,0 0,0 0,0 0,0 0,0 0,0 0,0 0,0 0,0 0,0-25,0 25,0 0,0 0,0 0,0 0,0 0,0 0,0 0,0 0,0 0,0 0,0 0,0 0,0 0,0 0,0-25,0 25,0 0,0 0,0 0,0 0,0 0,0 0,0 0,0 0,-25 0,25 0,0 0,0 0,0-24,0 24,0 0,0 0,0 0,0 0,-25 0,25 24,0-24</inkml:trace>
  <inkml:trace contextRef="#ctx0" brushRef="#br0" timeOffset="23139.3235">12750 5779,'0'0,"0"0,0 0,0 0,0 0,-25 0,25 0,0 0,0 0,0 0,0 0,0 0,0 0,0 0,0 0,0 0,0 0,0 0,0 0,0 0,0 0,0-24,0 24,0 0,0 0,0 0,0 0,0 0,0 0,0 0,0 0,0 0,0 0,0 0,0 0,-25 0,25 0,0 0,0 0,0 0,0 0,0 0,0 0,0 0,0 0,0 0,0 0,0 0,0 0,0 0,0 0,0 0,0 0,0 0,0 0,0 0,0 0,0 0,0-25,0 25,0 0,0 0,0 0,0 0,0 0,0 0,0 0,0 0,0 0,0 0,0 0,0 0,0 0,0 0,0 0,0 0,0 0,0 0,0 0,0 0,0 0,0 0,0 0,0 0,0 0,0 0,0 0,0 0,0 0,0 0,0 0,0 0,0 0,0 0,0 0,0 0,0 0,0 0,0 0,0 0,0 0</inkml:trace>
  <inkml:trace contextRef="#ctx0" brushRef="#br0" timeOffset="23855.3645">12750 5680,'0'0,"25"0,-25 0,0 0,0 0,0-25,0 25,0 0,0 0,0 0,0 0,0 0,0 0,0 0,0 0,0 0,0 0,0 0,0 0,0 25,0-25,0 0,0 0,0 25,0-25,0 25,0-25,0 25,0-1,0-24,0 25,0 0,0 0,0 0,0-25,0 25,0-1,0 1,0 0,0 0,0 0,0-1,0 1,0-25,0 25,0-25,0 25,0-25,0 25,0-25,0 0,0 0,0 0,0 24,0-24,0 0,0 0,0 0,0 0,0 0,0 0,0 0,0 0,0 0,0 0,0 0,0 0,0 0,0 0,0 0,0-24,0 24,0 0,0 0,0 0,0 0,0 0,0 0,0 0,0 0,0 0,0 0,0 0,0-25,0 25,0 0,0 0,0 0,0 0,0 0,0 0,0 0,0 0,0-25,0 25,0 0,0 0</inkml:trace>
  <inkml:trace contextRef="#ctx0" brushRef="#br0" timeOffset="24211.3848">12651 5978,'0'0,"0"0,0 0,0 0,0 0,0 0,0 0,0 0,0 0,0 0,0 0,0 0,0 0,0 0,0 0,25 25,-25-25,0 0,24 0,-24 25,0-25,25 24,-25-24,25 0,-25 25,0-25,25 25,-25-25,0 25,25-25,-25 0,0 25,0-25,0 0,24 0,-24 0,0 0,0 0,0 0,25 0,-25 0,0 0,0-25,25 25,-25-25,0 0,25 25,-25-25,0 1,25 24,-25-25,0 0,24 25,-24-25,0 0,25 25,-25-24,0 24</inkml:trace>
  <inkml:trace contextRef="#ctx0" brushRef="#br0" timeOffset="24777.4172">12824 5035,'-24'0,"24"25,0-25,0 0,-25 25,25-25,0 0,-25 25,25-25,0 0,0 0,0 25,-25-25,25 0,0 0,0 0,0 0,0 0,0 0,0-25,0 25,0 0,0-25,0 25,0-25,0 25,0-25,0 25,0-24,0 24,0-25,25 25,-25-25,0 25,25-25,-25 25,0 0,0 0,25 0,-25 0,24 0,-24 0,0 0,25 0,-25 25,25-25,-25 0,25 25,0 0,-25-25,24 24,-24 1,25 0,-25 0</inkml:trace>
  <inkml:trace contextRef="#ctx0" brushRef="#br0" timeOffset="29327.6775">15404 5159,'-25'0,"25"0,0-24,0 24,0 0,0 0,-25-25,25 25,0 0,0 0,0 0,0 0,0 0,0 0,0 0,0 0,0 0,0 25,0-25,0 0,25 24,-25 1,0 0,0 0,25 0,-25-1,0 26,0-25,0 0,0-1,0 1,0 0,0 0,0 0,0-1,0 1,0-25,0 25,0-25,0 25,0-25,0 0,0 0</inkml:trace>
  <inkml:trace contextRef="#ctx0" brushRef="#br0" timeOffset="29655.6962">15627 5110,'0'0,"0"-25,0 25,0 0,0 0,-25 0,25 0,-24 25,24-25,-25 25,25-25,0 24,-25-24,25 25,0-25,0 25,0-25,0 25,0-25,25 25,-25-25,25 24,-1-24,1 25,-25-25,25 25,0 0,0-25,0 25,-1-25,1 24,-25-24,25 25,0-25,-25 25,0-25,25 25,-25-25,0 0,0 25,0-25,0 0,0 0,0 24,0-24,-25 0,25 0,-25 25,0-25,0 0,1 0,-1 0,0 0,0 0</inkml:trace>
  <inkml:trace contextRef="#ctx0" brushRef="#br0" timeOffset="29825.7059">15702 5085,'25'-25,"-1"25,1-25,-25 25,25-24,0-1,0 25,-1-25,1 25,0 0,0-25,-25 25,25-25,-1 25,-24 0,25 0,-25 0,25 0</inkml:trace>
  <inkml:trace contextRef="#ctx0" brushRef="#br0" timeOffset="31473.8002">15255 2480,'0'0,"0"0,0 0,0 0,0 0,0 0,0 0,0 0,0 0,0 0,0 0,0 0,0 0,0 0,0 0,0 25,0-25,0 0,0 25,25-25,-25 25,0 0,0-25,0 24,0 1,0-25,0 25,0-25,0 25,0-25,0 25,0-25,0 0,0 25,0-25,0 0,0 0,-25 24,25-24,0 0,0 0,0 0,0 0,-25 0,25 25,-24-25,24 0,0 0,0 0,-25 0,25 0,0 0,0-25,0 25,0 0,0 0,0 0,0 0,0 0,0-24,0 24,0 0,0 0,0 0,0 0,0 0,0 0,0 0,0 0,0 0,0 0,0 0,0 0,0 0,0 0,0 0,0 24,0-24,0 25,0-25,0 25,25-25,-25 25,0-25,0 25,24-25,-24 0,0 24,0-24,0 0,25 0,-25 0,0 0,0 0,0 0,25 0,-25 0,0 0,25 0,-25-24,0 24,25 0,-25-25,24 25,-24-25,0 25,0-25,0 25,25-25</inkml:trace>
  <inkml:trace contextRef="#ctx0" brushRef="#br0" timeOffset="31861.8224">15230 2406,'0'0,"0"0,0 0,0 0,0 0,0 0,0 0,0 0,0 0,0 0,0 0,0 0,0 0,0 0,-24 0,24 0,0 25,-25-25,25 0,0 25,-25-25,25 24,0-24,0 0,-25 0,25 0,0 0,0 0,0 0,0 0,0 0,0 0,0 0,0 0,0 0,0 0,0-24,0 24,0-25,25 25,-25 0,0-25,0 25,25 0,-25-25,0 25,25 0,-25 0,0 0,24 0,-24 0,25 0,0 0,-25 0,25 25,-25-25,25 0,-25 25</inkml:trace>
  <inkml:trace contextRef="#ctx0" brushRef="#br0" timeOffset="34691.9843">15702 2356,'0'0,"0"0,25 0,-1-24,-24 24,25-25,-25 25,25-25,0 25,0 0,-25-25,24 25,-24 0,0 0,0 0,0 0,0 0,0 0,0 0,0 0,0 0,0 0,0 25,-24-25,24 0,-25 25,25-25,-25 0,25 25,-25-25,25 0,-25 0,25 0,-24 24,24-24,0 0,-25 0,25 0,0 0,0 0,0 0,0 0,0 0,0 0,-25 25,25-25,0 0,0 0,0 0,0 0,0 0,0 25,0-25,0 0,0 25,0-25,0 25,0-25,0 0,0 24,0-24,0 0,0 0,0 25,0-25,0 0,0 0,0 0,0 0,0 0,0 0,0 0,0 0,0-25,25 25,-25 0,0 0,0 0,25-24,-25 24,24 0,-24 0,25-25,0 25,-25 0,25 0,-25 0,25 0,-1 0,1 0,-25 0,25 25,0-25,-25 24,25-24,-1 25,-24 0,0-25,0 25,0 0,0-25,0 24,0-24,0 25,0-25,-24 25,-1-25,25 0,-25 25,0-25,0 0,-24 0,24 25,0-25,0 0,1 0,-26 0,25 0</inkml:trace>
  <inkml:trace contextRef="#ctx0" brushRef="#br0" timeOffset="36831.1066">19150 11956,'0'0,"0"0,0-25,0 25,0-25,0 25,0 0,0 0,0 0,0 25,0-25,0 25,0 0,0-1,0 1,0 25,0-25,0-1,0 26,0-25,0 0,0 0,0-1,0 1,0-25,0 25,0-25,0 25,0-25,0 0,0 0,0 0,0 0,0-25,-25 25,25 0,0-25,0 0,0 25,-25-24,25-1,0 0,0 0,-25-25,25 26,0-1,0 0,0-25,0 26,0-1,25-25,-25 25,25 1,0-1,-1 0,1 0,0 25,0-25,0 1,-1 24,1 0,0-25,0 25,0 0,-1 0,1 25,-25-25,25 24,-25-24,0 25,0 0,0 0,0 0,0-1,-25 1,25 0,-25 0,25 0,-24-1,24 1,-25-25,25 25,-25-25,25 25,0-25,0 0,0 0,0 0,0 0,0 0,0 0,0 0,0 0,25 0,0 0,-25 0,24-25,1 25,0 0,0 0,0 25,-1-25,1 0,-25 25,25-25,0 24,-25-24,25 25,-25 0,0-25,0 25,0 0,0-25,-25 25,25-1,-25-24,25 25,-25-25,0 25,1-25,-1 25,-25-25,25 0,1 25,-26-25,25 0,0 0,-24 0,24 0,0 0,0 0,1-25,-1 25,25 0</inkml:trace>
  <inkml:trace contextRef="#ctx0" brushRef="#br0" timeOffset="37267.1316">19919 11956,'0'0,"24"0,-24 0,0 0,25 0,-25 0,25 0,0 0,-25-25,25 25,-1 0,1-25,0 25,25 0,-26-25,1 25,0-24,0 24,0-25,-1 25,-24 0,25-25,-25 25,25-25,-25 25,0 0,0-25,0 25,0 0,0 0,-25 0,25-24,-25 24,25 0,-24 0,24 0,-25 0,25 0,-25 0,25 0,0 0,0 0,0 0,0 0,0 0,0 0,0 0,0 0,25 0,-25 0,25 0,-25 24,24-24,1 0,-25 0,25 25,0-25,-25 25,25-25,-25 0,0 25,24 0,-24-25,0 24,0 1,0-25,-24 25,24 0,-25 0,25-25,-25 24,0 1,25-25,-25 25,1 0,-1-25,25 25</inkml:trace>
  <inkml:trace contextRef="#ctx0" brushRef="#br0" timeOffset="38123.1805">20985 11559,'50'0,"-25"-25,-1 25,1 0,-25 0,25 25,-25-25,0 0,0 25,-25-25,0 25,25-25,-24 24,-1-24,0 25,0-25,0 25,1-25,-1 0,0 0,0 25,0-25,0 0,25 0,-24-25,24 25,-25 0,25 0,0-25,0 25,0-25,0 25,0-24,0 24,0-25,25 25,-25-25,24 25,1-25,0 25,0-25,0 25,0 0,-1 0,1 0,0 0,0 0,0 25,-1-25,1 25,0-25,-25 25,25 0,-25-1,0 26,0-25,0 0,0 24,0-24,-25 25,25-26,-25 26,0-25,1 24,-1-24,0 0,0 0,0 0,-24-1,24 1,0-25,25 25,-25-25,0 0,25 0,-24-25,24 25,0-25,0 1,0 24,0-25,0 0,0 0,0 0,24 1,-24 24,25-25,0 25,-25-25,25 25,0 0,0 25,-1-25,-24 0,25 25,0-25,0 24,0-24,-25 25,24-25,1 0,0 25,-25-25,25 0,0 0,-1 0,-24 0,25 0,0 0,-25 0,25 0,0-25,-25 25,24 0,1-25,0 25,-25-24,25 24,-25-25,25 0,-25 25,24-25,-24 0,0 1,0-1,0 25,0-25,0 0,0 0,0 25,0 0,0-24,0 24,-24 0,24 0,0 0,0 24,-25-24,25 25,0 0,0 0,0 0,-25-25,25 24,0 1,0 0,0 0,25 0,-25-25,0 24,25-24,-25 25,24-25,-24 0,25 0,0 0,-25 0,25 0,0 0,-1-25,-24 25,25-24,0 24,0-25,-25 25,25-25,-25 0,0 0,0 1,0-1,0 0,0 0,-25 25,0-25,0 1,0-1,1 25,-26-25,25 25,-24 0</inkml:trace>
  <inkml:trace contextRef="#ctx0" brushRef="#br0" timeOffset="43146.4678">18083 11782,'0'0,"0"0,0 0,0 0,0 0,0-25,25 25,-25 0,0 0,25 0,-25-24,24 24,-24 0,25 0,0 0,0 0,24-25,-24 25,25 0,-25 0,24 0,26 0,-26-25,1 25,24 0,1 0,-1-25,25 25,-24 0,24-25,0 25,0 0,1-24,-1 24,25-25,-25 25,0 0,25-25,-24 25,-1 0,25-25,-25 25,0 0,0-25,1 25,-1 0,0-24,0 24,-24 0,24-25,-25 25,26 0,-26-25,0 25,1-25,-26 25,26 0,-26-25,1 25,0 0,-1-24,-24 24,25 0,-26 0,1-25,0 25,0 0,-25 0,25-25,-25 25,25 0,-25 0,0-25,24 25,-24-25,0 25,25-24,-25 24,25-25,-25 0,25 0,-25 0,25 0,-25 1,24-1,-24 0,25 0,-25-24,0 24,0-25,0 25,0 1,0-26,0 25,0-24,0 24,-25-25,25 1,-24 24,-1-25,0 1,-25-1,26 0,-26 1,0-1,-24 1,24-1,-24 0,-1 26,1-26,0 25,-1 0,-24 0,0 1,24-1,-24 0,0 25,-25-25,25 25,-1 0,-24 0,25 0,-25 0,25 0,-25 0,25 0,-25 0,0 0,0 25,24-25,-24 0,0 25,25-25,-25 25,25-25,0 24,-1 1,1 0,0 0,25 0,-1 0,1-1,-1 26,26-25,-1 24,1-24,-1 0,25 25,0-26,1 1,24 25,0-25,-25-1,25 1,0 0,0-25,25 25,-25 0,0-25,24 24,-24-24,25 25,-25-25,0 0,0 25,25-25,-25 0,0 0,0 0,0 0,0 0,0 0,0 0,0 0,0 0,0 0,0 0,0 0,0 0,0 0,0 0,0 0,0 0,0 0,0 0,0 25,0-25,0 0,0 25,0-25,0 24,0 1,25 0,-25 25,0-26,25 26,-25 0,24-1,-24 26,25-1,0 1,-25-1,25 25,0-24,-25 24,24 0,1 0,0-24,-25 24,25-25,0 1,-25-1,24-24,-24-1,25 1,-25 0,25-26,-25 1,25 0,-25 0,0 0,25-25,-25 24,0-24</inkml:trace>
  <inkml:trace contextRef="#ctx0" brushRef="#br0" timeOffset="44459.5429">3101 14759,'0'-25,"0"0,-25 25,25-25,0 1,-25 24,25-25,0 25,0 0,0 0,0 0,0 0,0 0,0 0,0 25,25-25,-25 24,25 1,-25 0,25 25,0-26,-1 26,1 0,0-26,-25 26,25-25,0 24,-1-24,1-25,0 25,0-25,0 0,24 0,-24-25,0 0,24 1,1-1,0-25,-1 1,26-1,-26 0,26-24,-26 24,26-24,-1 24,1-24,-1 24,-24 1,24-26,-24 26,24-1,-24 25,-1-24,-24 24,0 0,0 0,-1 25</inkml:trace>
  <inkml:trace contextRef="#ctx0" brushRef="#br0" timeOffset="44815.5633">3225 14660,'0'0,"0"0,-25 0,25 0,0 0,0 0,0 24,0-24,0 0,0 25,0 0,0 0,0 0,0 24,0-24,0 25,25-1,-25-24,0 25,0-26,25 1,-25 0,0 0,25 0,-25-25,24 24,1-24,-25 0,25-24,0 24,0-25,-1 0,26 0,-25-24,24-1,1 0,0 1,-1-1,1-24,24 24,1-24,-1-1,1 1,-1 0,0 24,1-25,-1 1,1 24,-1 1,-24-1,24 1</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4:42:54.036"/>
    </inkml:context>
    <inkml:brush xml:id="br0">
      <inkml:brushProperty name="width" value="0.05292" units="cm"/>
      <inkml:brushProperty name="height" value="0.05292" units="cm"/>
      <inkml:brushProperty name="color" value="#FF0000"/>
    </inkml:brush>
  </inkml:definitions>
  <inkml:trace contextRef="#ctx0" brushRef="#br0">12552 9327,'0'0,"0"0,0-25,0 25,0 0,0 0,0 0,0 0,0 0,0 0,0 25,-25-25,25 24,0 1,-25-25,25 50,-25-25,25-1,-25 26,0-25,25 24,-24-24,-1 25,0-25,0 24,25-24,-25 25,1-26,24 26,0-25,0 0,0-25,0 24,0 1,0-25,0 25,0-25,24 0,1 25,0-25,0 0,0 0,-1 0,1-25,0 25,25 0,-25-25,-1 25,26-25,-25 25,24-24,-24 24,0-25,0 25,0-25,-1 25,1-25,-25 25,25-25,-25 25,25 0,-25-24,0 24,0 0,0-25,0 25,-25 0,25 0,-25 0,25 0,-25-25,1 25,24 0,-25 0,25 0,-25 25,25-25,-25 0,25 0,-25 25,25-25,0 24,0 1,0-25,0 25,0 0,0 0,0-1,25 26,-25-25,0 0,25 0,-25-1,0 26,25-25,-25 0,0-1,25 1,-25-25,0 25,0 0,0-25,24 25,-24-25,0 24</inkml:trace>
  <inkml:trace contextRef="#ctx0" brushRef="#br0" timeOffset="380.0218">13345 9798,'0'0,"0"0,0 0,0 0,-25 0,25 0,-24 0,24 0,-25 0,0 25,25-25,-25 24,25 1,-25 0,1 0,24-25,0 49,0-49,0 25,0 0,0 0,0 0,0 0,0-1,24-24,-24 25,25 0,0-25,-25 0,25 25,0-25,-1 0,1 0,0 0,0-25,0 25,-1-25,1 25,0-25,-25 25,25-24,0-1,-25 25,25-25,-25 0,0 0,0 0,0 25,-25-24,25-1,-25 25,0-25,-25 0,26 25,-26 0,25-25,-24 25,-1 0,0 25</inkml:trace>
  <inkml:trace contextRef="#ctx0" brushRef="#br0" timeOffset="4831.2764">6350 10368,'-24'0,"24"0,0-24,0 24,0-25,0 0,0 25,0-25,0 25,0-25,24 1,1 24,0-25,-25 0,25 25,0-25,-1 25,1-25,0 25,0 0,0 0,-25 0,24 0,-24 0,25 25,-25 0,0-25,0 25,0 0,0-1,0 1,0 0,0 0,0 0,-25-1,25 1,-24 0,24 0,0 0,-25-25,25 24,0-24,0 0,0 0,0 0,0 0,0 0,0 0,0 0,0 0,25 0,-25 0,24 0,1-24,-25 24,25 0,0 0,0 0,-1 0,1 0,0 24,0-24,0 0,-25 25,24-25,1 25,-25-25,25 25,-25 0,0-1,0 1,0-25,0 25,0 0,-25 0,25-1,-25-24,1 25,-1 0,0-25,0 25,0-25,1 25,-1-25,0 0,-25 24,26-24,-1 0,0 0,0-24,-24 24,24 0,0-25,0 25</inkml:trace>
  <inkml:trace contextRef="#ctx0" brushRef="#br0" timeOffset="5171.2958">7045 10145,'0'0,"0"25,0-25,0 0,0 0,0 25,0-25,-25 25,25-1,0 1,0 0,0 0,0 0,0-1,0 1,0 0,25 0,-25 0,0-25,25 24,-25 1,24-25,1 0,-25 25,25-25,0 0,-25 0,25-25,0 25,-1 0,1-25,0 1,-25-1,25 0,0 0,-25 0,24 1,-24-1,25-25,-25 25,0 1,0-1,0-25,-25 25,1 1,24-1,-50 25,25-25,0 25,-24 0,24 0,-25 0,1 25</inkml:trace>
  <inkml:trace contextRef="#ctx0" brushRef="#br0" timeOffset="11755.6724">19695 10889,'0'0,"0"0,0 0,0 0,0 0,0 0,0 0,0 0,0 0,0 0,-25 0,25 0,0 25,-24-25,24 25,-25 0,0-1,25 1,-25 0,0 25,1-26,-1 1,0 25,0-25,25 0,-25-1,25 1,0 0,0 0,0-25,0 25,0-25,0 0,25 24,0-24,-25 0,25 0,0 0,-1 0,1-24,0 24,0 0,0-25,-1 25,1-25,0 25,0-25,0 0,-25 25,24-24,-24 24,25-25,-25 25,0-25,0 25,0-25,0 25,0 0,0-25,0 25,0 0,-25 0,25 0,0 0,0 0,0 0,-24 0,24 25,0-25,0 25,0 0,0 0,0-1,0 1,0 0,0 0,0 0,0-1,0-24,0 25,0 0,0 0,0-25,0 25,0-25,0 24,0-24,0 25,0-25</inkml:trace>
  <inkml:trace contextRef="#ctx0" brushRef="#br0" timeOffset="12071.6905">20092 11212,'0'0,"0"-25,0 25,0 0,0 0,0 0,0 0,-25 25,1-25,24 25,0-25,-25 24,25 1,-25-25,25 25,0 0,0 0,0-1,0-24,0 25,0 0,25-25,-25 25,25-25,-25 0,24 0,1 25,-25-25,25 0,0 0,0-25,-1 25,1 0,0-25,0 25,0-25,-1 25,1-25,0 1,-25 24,0-25,25 0,-25 25,0-25,0 0,-25 25,25-24,-25-1,0 25,1-25,-1 25,0-25</inkml:trace>
  <inkml:trace contextRef="#ctx0" brushRef="#br0" timeOffset="12408.7098">19249 11832,'0'25,"0"-25,0 0,0 0,0 0,25 0,-1 0,1 0,0 0,0 0,24 0,1-25,-25 25,49-25,-24 25,-1-25,26 25,-1-25,-24 1,24 24,1-25,-1 0,1 25,-1-25,0 25,1-25,-26 25,26-24,-26 24,1 0,-25-25,24 25,-24 0,0 0,0 0,-25 0</inkml:trace>
  <inkml:trace contextRef="#ctx0" brushRef="#br0" timeOffset="12851.7351">19720 12030,'0'25,"0"-25,0 0,0 0,0-25,0 25,25 0,-25 0,25 0,-1 0,1-25,0 25,0 0,0 0,0 0,-1 0,1 0,-25 0,25 0,0 0,-25 0,0 25,0-25,0 0,0 25,0-25,0 25,0 0,-25-25,25 24,-25 1,25-25,-25 25,25-25,0 0,0 25,0-25,0 0,0 0,0 0,0 25,25-25,-25 0,25 0,0 0,-25 0,25 25,-1-25,-24 0,25 0,0 0,-25 24,25-24,-25 0,25 25,-25-25,0 0,0 25,0-25,0 0,0 25,0-25,0 0,-25 25,0-25,25 0,-25 24,0-24,1 0,-1 0,25 0,-25 0,0 0,0 0,25 0</inkml:trace>
  <inkml:trace contextRef="#ctx0" brushRef="#br0" timeOffset="13239.7573">20464 11956,'25'0,"-25"0,0 0,0 0,0 0,0 0,-25 25,25-25,-25 24,25-24,-24 25,-1 0,25 0,-25 0,25-1,0 1,0 0,0-25,0 25,0 0,0-25,25 25,-25-25,25 0,-25 24,24-24,1 0,0 0,-25 0,25 0,0-24,-1 24,1 0,-25-25,25 25,0 0,-25-25,0 25,0-25,0 25,0-25,0 25,0-25,-25 25,25 0,-25-24,0 24,25 0,-24 0,-1 0,25 0,-25 0,25 24,-25-24,25 25,-25-25,25 25,0-25,-24 25,24 0,0 0,0-25,0 24,0 1,0 0,-25-25,25 25,0-25</inkml:trace>
  <inkml:trace contextRef="#ctx0" brushRef="#br0" timeOffset="13539.7745">20588 12030,'0'0,"0"0,0-25,0 25,0 0,0 0,0 0,0 0,0 25,0-25,0 25,0-25,0 25,0 0,-25-1,25 1,0 25,-24-25,24 0,0-1,0 26,-25-25,25 0,0-1,0 1,-25 0,25 0</inkml:trace>
  <inkml:trace contextRef="#ctx0" brushRef="#br0" timeOffset="13839.7916">20489 10840,'0'0,"0"0,0 0,0 0,0 24,-25-24,25 25,0 0,0 0,-25 24,25-24,-24 25,24-1,-25 26,25-25,-25-1,0 26</inkml:trace>
  <inkml:trace contextRef="#ctx0" brushRef="#br0" timeOffset="14675.8394">21258 11435,'0'0,"0"0,0 0,0 0,0 0,0 0,25 0,-25 0,25 0,-1 0,1 0,0 0,0 0,0 0,-1 0,1 0</inkml:trace>
  <inkml:trace contextRef="#ctx0" brushRef="#br0" timeOffset="14823.8479">21357 11584,'0'0,"0"25,0-25,0 0,0 0,0 0,0 24,0-24,0 0,0 0,0 0,25 0,-25 0,25 0,0 0,-1-24,-24 24,25 0</inkml:trace>
  <inkml:trace contextRef="#ctx0" brushRef="#br0" timeOffset="15343.8776">21928 10889,'0'0,"0"-25,0 25,0 0,0 0,0 0,0 0,0 0,0 0,0 0,0 0,0 0,0 0,0 0,0 25,0-25,-25 25,25 0,-25 0,25-1,-25 1,25 0,-25 0,1 0,24-1,-25 26,25-50,-25 25,25 0,0 0,0-25,0 24,0 1,25-25,-25 0,25 25,-1-25,1 0,0 0,0 0,0 0,-1 0,26 0,-25-25,0 25,0 0,24-25,-24 25,0-24,0 24,-1-25,-24 25,25-25,-25 25,25-25,-25 25,0 0,0-25,0 25,0-25,0 25,0 0,0 0,0 0,0 0,0 0,0 0,0 25,0-25,0 25,0-25,-25 25,25 0,0 0,0-1,0 1,0 0,0 0,0 0,0-1,0 1,0 0,0 0,0 0,0-1,0-24,0 25,0 0,0-25,0 0</inkml:trace>
  <inkml:trace contextRef="#ctx0" brushRef="#br0" timeOffset="15563.8902">22498 11137,'25'0,"-25"0,0 0,0 0,0 0,0 0,25 25,-25-25,25 25,-25 0,24-25,1 25,0-1,-25 1,25 0,0-25,-1 25,-24 0,25-25,0 24,-25-24,0 25,25-25,-25 0,0 0</inkml:trace>
  <inkml:trace contextRef="#ctx0" brushRef="#br0" timeOffset="15759.9014">22746 11187,'0'0,"0"0,0 0,-25 0,25 25,0-25,-24 0,24 25,0-25,0 24,-25 1,25-25,0 25,-25 0,25 0,0-1,-25 1,25-25,0 25,0 0,0-25,0 25,-25-1,25-24</inkml:trace>
  <inkml:trace contextRef="#ctx0" brushRef="#br0" timeOffset="16223.928">22969 11063,'0'0,"0"-25,25 25,-25-25,25 25,-25-25,25 25,0-24,-25 24,25-25,-1 25,1 0,0 0,-25 0,25 0,0 0,-25 0,24 0,-24 0,0 25,0-25,0 24,0-24,0 25,0-25,0 25,0-25,0 25,0-25,0 25,0-25,-24 0,24 24,0-24,0 0,0 0,0 0,0 0,0 0,0 0,24 0,-24 0,0 0,25 0,0 0,-25 0,25 25,0-25,-1 0,1 25,0-25,0 25,-25-25,25 25,-25-25,24 25,-24-25,0 24,0-24,0 25,0-25,0 25,0-25,0 25,0-25,0 25,-24-25,24 0,0 0,-25 24,25-24,-25 0,25 0,-25 0,25 0,0-24,-25 24,25 0</inkml:trace>
  <inkml:trace contextRef="#ctx0" brushRef="#br0" timeOffset="16622.9508">23540 10889,'0'-25,"0"25,25 0,-25 0,25-24,-25 24,24 0,1-25,-25 25,25 0,0 0,0 0,-1 0,1 0,0 0,0 0,0 0,-1 0,1 0,-25 25,25-25,-25 0,0 24,0-24,0 25,0-25,0 25,-25 0,25-25,-25 25,25-25,0 24,-24-24,24 25,0-25,0 0,-25 25,25-25,0 0,0 0,0 0,0 0,25 25,-25-25,24 0,-24 0,25 25,-25-25,25 0,0 24,-25-24,25 25,-25-25,24 25,-24-25,25 0,-25 25,0-25,0 25,0-25,0 25,0-25,0 24,0-24,-25 0,25 25,0-25,-24 0,24 0,-25 25,0-25,25 0,-25 0,25 0</inkml:trace>
  <inkml:trace contextRef="#ctx0" brushRef="#br0" timeOffset="16779.9598">24086 11013,'25'0,"-25"0,24 0,-24-25,25 25,-25 0,25 0,-25-24,25 24,-25 0,0 0,0 0,0-25,25 25</inkml:trace>
  <inkml:trace contextRef="#ctx0" brushRef="#br0" timeOffset="17175.9824">24334 10691,'0'0,"0"-25,0 25,0 0,25-25,-25 25,24 0,-24 0,25 0,0-25,0 25,0 0,-1 0,-24 0,25 0,0 0,-25 0,25 25,-25-25,0 0,0 0,0 25,0-25,0 25,0-25,-25 25,25-1,0-24,-25 25,25-25,-25 25,25-25,0 25,0-25,0 25,0-25,0 0,25 24,0-24,-25 25,25-25,-25 0,25 25,-1-25,1 25,-25-25,25 25,0-25,-25 24,25 1,-1-25,-24 25,25-25,-25 25,0-25,0 25,25-25,-25 24,0-24,0 25,0-25,0 0,-25 25,25-25,-25 0,25 0,-24 0,24 0</inkml:trace>
  <inkml:trace contextRef="#ctx0" brushRef="#br0" timeOffset="17556.0042">24879 10542,'25'0,"-25"-25,25 25,-25 0,25 0,-25-25,25 25,-25 0,0 0,24 0,-24 0,0 0,0 0,0 0,0 0,0 0,0 0,0 25,0-25,-24 0,24 0,0 25,0-25,-25 25,25-25,0 0,0 25,0-25,0 0,0 24,0-24,0 25,0-25,0 25,25-25,-25 0,0 25,24-25,-24 25,25-25,0 24,-25-24,25 25,0-25,-25 25,24-25,-24 25,25-25,-25 25,25-25,-25 24,0-24,0 25,0-25,0 25,0-25,-25 25,0 0,1-25,-1 24,0-24,0 25,-24-25,24 25</inkml:trace>
  <inkml:trace contextRef="#ctx0" brushRef="#br0" timeOffset="23046.3182">21308 12948,'0'0,"24"-25,-24 25,25 0,-25 0,25 0,-25-25,25 25,0 0,-25 0,24-24,1 24,0 0,0 0</inkml:trace>
  <inkml:trace contextRef="#ctx0" brushRef="#br0" timeOffset="23233.3289">21382 13047,'-25'0,"25"0,0 25,0-25,0 0,0 0,0 0,25 0,-25 0,0 0,25 0,-25 0,25 0,-25 0,24 0,1 0,-25 0,25 0,0-25,0 25,-1 0</inkml:trace>
  <inkml:trace contextRef="#ctx0" brushRef="#br0" timeOffset="23641.3522">21878 12452,'0'-25,"-25"0,25 25,0-24,0 24,0 0,0-25,0 25,0 0,0 0,0 0,0 0,0 0,0 0,0 0,0 25,0-25,0 0,0 24,0 1,25-25,-25 25,0 0,25 24,-25-24,25 0,-25 0,0 0,0-1,24 1,-24-25,0 25,0 0,25 0,-25-25,0 0,0 24</inkml:trace>
  <inkml:trace contextRef="#ctx0" brushRef="#br0" timeOffset="24105.3788">22151 12378,'0'-25,"0"0,0 25,0-25,0 25,0-25,0 25,0-24,25 24,0-25,-25 25,24 0,1-25,-25 25,25 0,0 0,0 0,-1 0,1 0,0 0,-25 0,25 0,-25 25,25-25,-25 0,0 25,0-1,0-24,0 25,-25 0,0-25,25 25,-25 0,25-1,-25 1,1-25,24 25,-25-25,25 25,0-25,0 0,0 0,0 0,0 0,0 0,25 0,-25 0,24 0,1 0,0 0,0 0,0 0,-1-25,26 25,-25 0,0 0,-1 0,1 0,0 0,0 25,0-25,-25 0,24 0,-24 25,0-25,0 24,0-24,0 0,0 25,0-25,-24 25,-1-25,25 25,-25-25,0 0,0 25,1-25,24 0,-50 24,25-24,25 0,-25 0,1 0,-1 0</inkml:trace>
  <inkml:trace contextRef="#ctx0" brushRef="#br0" timeOffset="24525.4028">22622 12204,'0'-25,"0"25,0 0,25-25,-25 25,25-25,-25 25,25-24,-25 24,24 0,1 0,0-25,0 25,0 0,-25 0,24 0,1 0,-25 0,25 0,-25 0,0 25,0-25,0 24,0-24,0 25,0-25,0 25,-25 0,25-25,0 25,-25 0,25-25,0 24,0-24,0 0,0 25,0-25,0 0,25 0,-25 25,25-25,-25 0,25 0,0 0,-1 0,1 0,0 25,0-25,-25 0,25 0,0 25,-1-25,-24 0,0 24,25-24,-25 25,0-25,0 25,0-25,0 0,0 25,0-25,0 25,-25-25,25 0,-24 24,24-24,-25 0,0 0,25 25,-25-25,0 0</inkml:trace>
  <inkml:trace contextRef="#ctx0" brushRef="#br0" timeOffset="24690.4122">23292 12254,'0'0,"0"0,0 0,0 0,0 0,0 0,0 0,25 0,-25 0,0 0,0 0,0-25</inkml:trace>
  <inkml:trace contextRef="#ctx0" brushRef="#br0" timeOffset="25101.4357">23515 12055,'0'-25,"0"25,0-25,0 25,0-24,0 24,0-25,0 25,25 0,-25-25,25 25,0 0,-1-25,1 25,-25 0,25 0,0 0,0 0,-25 0,24 0,-24 0,25 0,-25 0,0 25,0-25,0 0,0 25,0 0,0-25,0 24,-25-24,25 25,0 0,-24-25,24 25,0 0,0-25,0 24,0-24,0 0,0 25,0-25,0 0,0 25,24-25,-24 0,25 25,-25-25,25 0,-25 0,25 0,0 25,-25-25,24 0,-24 0,25 0,-25 25,25-25,-25 0,25 24,-25-24,0 25,0-25,0 0,0 25,0-25,0 0,0 25,0-25,0 0,0 25,0-25,-25 0,25 0,-25 0,25 0</inkml:trace>
  <inkml:trace contextRef="#ctx0" brushRef="#br0" timeOffset="25501.4586">23986 11981,'0'0,"0"-25,0 25,0-25,25 25,-25 0,25-25,-25 25,25 0,0-25,0 25,-25 0,24 0,1-24,0 24,-25 0,25 0,-25 0,25 0,-25 0,0 24,0-24,0 0,0 25,0-25,0 25,0-25,-25 25,25 0,0-25,-25 24,25-24,-25 25,25-25,0 25,0-25,0 25,0-25,0 0,0 25,25-25,0 24,-25-24,25 0,-1 25,-24-25,25 0,0 25,0-25,-25 0,25 0,-1 25,-24-25,0 0,25 25,-25-25,0 0,0 25,0-25,0 0,0 24,0-24,0 25,0-25,-25 0,1 25,24-25,-25 0,0 25,0-25,0 25,1-25</inkml:trace>
  <inkml:trace contextRef="#ctx0" brushRef="#br0" timeOffset="25713.4708">24755 11881,'25'0,"-25"0,0 0,0 25,0-25,0 0,0 25,0-25,0 25,0 0,0-25,-25 24,25 1,0 0,-24 0,24 0,0-1,-25 1,25-25,0 25,0-25,0 25</inkml:trace>
  <inkml:trace contextRef="#ctx0" brushRef="#br0" timeOffset="25873.4799">24631 12005,'0'-24,"-24"24,24 0,0-25,0 25,0 0,0 0,0 0,0 0,0 0,0 0,0 0,0 0,0 0,0 0,0 0</inkml:trace>
  <inkml:trace contextRef="#ctx0" brushRef="#br0" timeOffset="25997.487">24830 12129,'0'25,"25"-25,-25 0,0 25,0-25,0 0,24 0,-24 0</inkml:trace>
  <inkml:trace contextRef="#ctx0" brushRef="#br0" timeOffset="26413.5108">22870 13171,'-49'25,"-1"0,25 0,0-25,-24 25,49-25,-25 0,25 0,0 0,0 0,25 0,0 0,-1 0,1-25,25 25,-1 0,1-25,0 25,24-25,-24 0,24 0,25 25,-24-24,24-1,-25 0,26 0,-1 25,0-25,0 1,0-1,1 0,-1 25,-25-25,26 0,-26 25,0-24,1 24,-1-25,-24 25,-1 0,1-25,0 25,-26 0,1-25,0 25,-25 0,0 0,0 0,0 0,0 0,0 0</inkml:trace>
  <inkml:trace contextRef="#ctx0" brushRef="#br0" timeOffset="28169.6112">12626 17587,'-25'-25,"0"0,25 25,-24-25,-1 25,0-25,25 25,-25-25,25 25,-25 0,25-24,-25 24,25 0,-24 0,24 0,-25 0,25 0,-25 0,25 0,0 0,-25 24,25-24,0 0,0 0,0 25,0-25,0 25,0 0,25 0,-25 0,0-1,25 1,0 0,-25 0,24 0,1-1,0-24,0 0,0 0,0 0,24 0,1 0,-25-24,24-1,1-25,-1 25,1-24,24-1,-24-24,24 24,1-24,-1-1,1 1,24-25,-25 24,1 1,24-1,-25 1,1 0,-1-1,-24 26,24-1,-24 0,-25 26,24-1,-24 0,0 0,-25 25,0-25,25 25,-25 0,0 0,0 0,0 0,0 0,0 0,0 0,0 0,0 25</inkml:trace>
  <inkml:trace contextRef="#ctx0" brushRef="#br0" timeOffset="74097.2381">23515 11534,'0'25,"0"-25,0 0,0 0,-25 0,25 0,0 0,0 0,0 0,0 0,0 0,0 0,0 0,0 0,0 25,25-25,0 0,-25 0,25 0,0 0,24 0,-24-25,0 25,24 0,1-25,0 25,-1 0,1-25,-1 25,1 0,25-24,-1 24,-24-25,24 25,0-25,-24 25,24 0,1-25,-26 25,1-25,24 25,-24 0,0-24,-26 24,26 0,-25-25,0 25,24 0,-49 0,25-25,0 25,-25 0,25 0,-25 0,0 0,0 0,0 0,0 0,0 0,0 0,0 0,0 0,0 0,0 0,0 0,0 0,0 0,0 0,0 0,0 0,0 0,0 0,0 0,0 0,0 0,0 0,0 0,0 0,0 0,0 0,0 0,0 0,0 0,0 0,0 0,0 0,0 0,0 0,0 0,0 0,0 0,0 0,0 0,0 0,0 0,0-25,0 25,0 0,0 0,0 0,0 0,0 0,0 0,0 0,0 0,0 0,0 0,0 0,0 0,0 0,0 0,0 0,0 0,0 0,0 0,0 0,0 0,0 0,0 0,0 0,0 0,0 0,0 0,0 0,0 0,0 0,0 0,0 0,0 0,0 0,0 0,0 0,0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33:21.113"/>
    </inkml:context>
    <inkml:brush xml:id="br0">
      <inkml:brushProperty name="width" value="0.05292" units="cm"/>
      <inkml:brushProperty name="height" value="0.05292" units="cm"/>
      <inkml:brushProperty name="color" value="#FF0000"/>
    </inkml:brush>
  </inkml:definitions>
  <inkml:trace contextRef="#ctx0" brushRef="#br0">6276 7962,'0'0,"0"-25,0 25,0 0,-25 0,25 0,0 0,0 0,0 0,0 0,0 25,0-25,0 0,0 0,0 0,0 0,0 0,0 0,0 0,0 0,0 25,0-25,0 0,0 25,0-25,0 25,0 0,0-25,0 24,0 1,0 0,0 0,0 0,0-1,0 1,0 0,0 0,0 24,0-24,0 0,0 25,0-26,0 1,0 25,0-25,0-1,0 1,0 0,0 0,0 0,0-1,0 1,0 0,0 25,0-26,0 1,25 0,-25 0,0 0,0 24,0-24,0 0,0 0,0 0,25 24,-25-24,0 0,0 0,0-1,0 1,0 0,0 0,0 0,0-1,0 1,0 0,0 0,0 0,0-25,0 24,0 1,0 0,0-25,0 25,0 0,0-25,0 24,0 1,0-25,0 25,0-25,0 25,0-25,0 0,0 0,0 25,0-25,0 0,0 0,0 0,0 0,0 0,0 0,0 0,0 0</inkml:trace>
  <inkml:trace contextRef="#ctx0" brushRef="#br0" timeOffset="2018.1154">6177 7962,'0'0,"0"0,0 0,0 0,0 0,0 0,0 0,0 0,0 0,0 0,0 0,25 0,-25 0,0 0,24-25,-24 25,25 0,0 0,-25 0,25 0,0 0,-1 0,1 0,0 0,0-24,0 24,-1 0,26 0,-25 0,24-25,-24 25,0 0,25 0,-1 0,-24 0,25 0,-26 0,26 0,-25 0,24 0,-24 0,25 0,-1 0,-24-25,25 25,-25 0,24 0,1 0,-25 0,24 0,1 0,-25 0,24 0,1 0,-25 0,24 0,-24 0,25 0,-25-25,-1 25,26 0,-25 0,0 0,24 25,-24-25,0 0,24 0,-24 0,0 0,0 0,24 0,-24 0,0 0,25 0,-25 0,-1 0,1 0,25 0,-25 0,-1 0,26 0,-25 0,0 0,24 0,-24 0,0 0,24 0,-24 0,0 0,0 0,24 0,-24 0,0 0,25 0,-26 0,26 0,-25 0,0 0,24 0,-24 0,25 0,-1 0,-24 0,25 0,-26 0,26 0,-25 0,25 0,-26 0,26 0,-25 0,24 0,-24 0,0 0,25 0,-26 0,26 0,-25 0,24 0,-24 0,25 0,-25 0,24 0,-24 0,25 25,-1-25,-24 0,25 0,-26 0,26 0,0 0,-26 0,26 0,-25 0,25 0,-26 0,26 0,0 0,-26 0,26 0,0 0,-26 0,26 0,0 0,-1 0,-24 0,25 0,-1 0,1 0,-25 0,24 0,1 0,-1 0,-24 0,25 0,-1 0,-24 0,25 0,0 0,-1 0,-24 0,25 0,-1-25,1 25,-1 0,1 0,-25 0,24 0,1 0,0 0,-1-25,1 25,-25 0,24 0,1 0,-1-25,1 25,0 0,-1-24,1 24,-1 0,1 0,0-25,-1 25,1 0,-25-25,24 25,1 0,0 0,-1-25,1 25,-25 0,24 0,1 0,-1-25,-24 25,25 0,-1 0,-24-24,25 24,-1 0,1 0,-25 0,24-25,1 25,-25 0,25 0,-26 0,26-25,-25 25,24 0,-24 0,25 0,-25-25,24 25,1 0,-25 0,24 0,-24 0,25-25,-1 25,1 0,-25 0,24 0,1 0,-25 0,24-24,1 24,-25 0,24 0,1 0,-25 0,24 0,1 0,-25-25,24 25,1 0,0 0,-1 0,1 0,-1 0,1 0,0 0,-26 0,26-25,0 25,-1 0,1 0,-1 0,1 0,-25 0,24 0,1 0,0 0,-1 0,-24 0,25 0,-1 0,1 0,0 0,-1 0,-24 0,25 0,-1 0,1 0,-1 0,-24 0,25 0,-1 0,-24 0,25 0,-25 0,24 0,1 0,-25 0,24 0,1 0,-1 0,-24 0,25 0,0 0,-1 0,-24 0,25 0,-1 0,1 0,-25 0,24 0,1 0,-25 0,24 0,1 0,-1 0,-24 25,25-25,-1 0,1 0,0 0,-1 0,1 0,-1 0,1 0,0 0,-1 0,1 25,0-25,-1 0,1 0,-1 0,1 0,0 0,-1 0,1 24,-1-24,1 0,24 0,-24 0,0 0,-1 25,26-25,-26 0,1 0,-1 0,1 25,25-25,-26 0,1 0,-1 0,1 25,24-25,-24 0,0 0,-1 25,1-25,-1 0,1 0,0 0,-1 24,1-24,-1 0,1 0,-25 25,24-25,1 0,-25 25,25-25,-1 0,1 25,-25-25,24 0,-24 0,25 25,-26-25,26 0,-25 0,24 0,-24 24,0-24,25 0,-26 0,1 25,0-25,0 0,0 0,-25 25,24-25,1 0,0 0,-25 0,25 0,-25 25,0-25,25 0,-25 0,0 0,24 0,-24 0,0 0,0 0,0 0,0 0,25 0,-25 0,0 0,0 0,0 0,0 0,0 0,0 0,0 0,0 0,0 0,0 0,0 0,0 0,0 0,0 25,0-25,0 0,0 24,0-24,0 25,0-25,0 25,0 0,0 0,0 0,0-1,0 26,0-25,25 0,-25 24,0-24,0 25,0-1,0-24,0 25,0-1,0 1,0-1,0 1,0 0,0-1,25 1,-25-1,0 1,25 0,-25-1,0-24,24 25,-24-25,0-1,25 1,-25 0,25 0,-25 0,0-1</inkml:trace>
  <inkml:trace contextRef="#ctx0" brushRef="#br0" timeOffset="4399.2516">6350 9203,'-24'0,"24"0,0 0,0 0,0 0,0 0,0 0,0 0,24 0,-24 0,25 0,-25 0,25 0,-25 0,25 0,0-25,-1 25,1 0,0 0,25 0,-26 0,1 0,25 0,-25 0,24 0,1-25,-25 25,24 0,1 0,-1 0,1 0,0 0,-1 0,26 0,-26 0,1 0,24 0,-24-25,24 25,-24 0,0 0,24 0,-24 0,-1 0,26 0,-26 0,1 0,24 0,-24 0,-1 0,1 0,25 0,-26 0,1 0,-1 0,1 0,0 0,-1 25,1-25,-1 0,1 0,0 0,-1 0,1 0,-1 0,-24 0,25 25,-1-25,1 0,0 0,-1 0,1 0,-1 0,1 0,0 0,-1 0,-24 0,25 0,-1 0,1 0,0 0,-1 0,1 0,-1-25,1 25,0 0,-1 0,1 0,-1 0,1-25,0 25,-1 0,1 0,-1 0,1-25,0 25,-1 0,1 0,0 0,-26 0,26-24,0 24,-1 0,1 0,24-25,-24 25,-1 0,1 0,0 0,-1 0,1-25,-25 25,24 0,1 0,-1 0,1 0,0 0,-1 0,-24 0,25 0,-1-25,1 25,0 0,-1 0,1 0,-1 0,-24 0,25 0,-1 0,1 0,-25 0,24-25,1 25,-25 0,24 0,1 0,-25 0,24 0,1-25,-25 25,24 0,1 0,-25 0,25 0,-1 0,1-24,-25 24,24 0,1 0,-25 0,24 0,1-25,-25 25,24 0,1 0,-25 0,24 0,1 0,-25-25,24 25,1 0,-1 0,1 0,-25 0,24-25,1 25,0 0,-1 0,1 0,-25-25,24 25,1 0,0 0,-1 0,1 0,-1-24,1 24,0 0,-1 0,1 0,-1 0,1-25,0 25,-1 0,1 0,24 0,-24 0,0 0,-1 0,1-25,-1 25,1 0,24 0,-24 0,0 0,-1 0,1 0,24 0,-24 0,-1 0,1 0,0 0,-1 0,1 0,-1 0,1 0,0 0,-1 0,26 0,-26 0,1 0,0 0,-1 0,1 0,-1 0,1 0,0 0,-1 0,26 0,-26 0,1 0,-1 0,1 0,0 0,-1 0,1 0,-1 0,1-25,25 25,-26 0,1 0,-1 0,1 0,24 0,-24 0,0 0,-1 0,1 0,-1 0,1 0,0 0,-1-25,1 25,-1 0,1 0,0 0,-1 0,1 0,0 0,-1 0,-24 0,25 0,-1 0,-24 0,25 0,-26 0,26 0,0 0,-26 0,26 0,-25 0,24 0,-24 0,25 0,-25 0,24 0,-24 0,25 0,-1 0,-24 0,25 0,-26 0,26 0,-25 0,24 0,1 0,0 0,-25 0,24 0,1 25,-1-25,-24 0,25 0,-1 0,-24 0,25 0,-25 0,-1 0,26 0,-25 0,0 25,24-25,-24 0,0 0,24 0,-24 0,0 0,0 0,24 25,-24-25,0 0,0 0,24 0,-24 0,0 0,25 25,-25-25,-1 0,26 0,-25 0,0 0,24 0,-24 0,25 0,-26 0,26 0,-25 24,24-24,-24 0,0 0,25 0,-26 0,26 0,-25 0,0 0,24 0,-24 0,25 0,-26 0,1 25,25-25,-25 0,24 0,-24 0,25 0,-25 0,-1 0,26 0,-25 0,0 0,24 0,-24 0,0 0,0 25,-1-25,1 0,0 0,0 0,0 0,-25 0,24 0,-24-25,25 25,-25 0,0 0,0 0,0 0,0 0,0 0</inkml:trace>
  <inkml:trace contextRef="#ctx0" brushRef="#br0" timeOffset="5943.3399">6152 10492,'0'0,"0"-24,0 24,0-25,0 25,0 0,0-25,0 25,0 0,0 0,0 0,0 0,0 0,0 25,0-25,0 0,0 25,25-1,-25 1,25 0,-25 0,24 24,-24-24,25 25,-25-1,25 26,-25-26,0 26,0-1,25 1,-25-1,0 25,0-24,0-1,0 1,-25-26,25 26,0-26,0 1,0-25,0-1,0 1,0 0,0 0,0-25,0 0,0 25,0-25</inkml:trace>
  <inkml:trace contextRef="#ctx0" brushRef="#br0" timeOffset="7923.4532">6251 10616,'0'0,"0"-24,0 24,0 0,0 0,0 0,0 0,0-25,0 25,0 0,0 0,0 0,0 0,0 0,0 0,25 0,-25-25,0 25,25 0,-25 0,25 0,-25 0,24 0,1 0,0 0,0 0,0 0,-1 0,1 0,0 0,25 0,-26 0,26 0,-25 0,24 0,1 0,0 0,-26 0,26 0,0 0,-1 0,1-25,-1 25,1 0,0 0,-1 0,1 0,0 0,-1 0,1 0,24 0,-24 0,-1 0,1 0,0 0,-1 0,-24 25,25-25,-1 0,1 0,-1 0,-24 0,25 0,-1 0,1 0,0 0,-1 0,-24 0,25 0,-1 0,1 0,-25 0,24 0,1 0,-25 0,24 0,-24 0,25 0,-25 0,24 0,-24 0,25 0,-26 0,26 0,-25 0,24 0,-24 0,25 0,-25 0,24 0,-24 0,0 0,24 0,-24 0,25-25,-25 25,24 0,-24 0,0 0,0 0,24 0,-24 0,0 0,0 0,24 0,-24-25,0 25,25 0,-26 0,1 0,25 0,-25 0,24 0,-24 0,25 0,-26 0,26 0,0 0,-26-24,26 24,-25 0,24 0,-24 0,25 0,-25 0,24-25,1 25,-25 0,24 0,-24 0,25 0,-1 0,-24-25,25 25,-1 0,1 0,-25 0,24 0,1 0,-25 0,24-25,1 25,-25 0,24 0,-24 0,25 0,-25 0,24 0,-24 0,25 0,-25 0,24 0,-24 0,25-25,-26 25,1 0,25 0,-25 0,24 0,-24 0,0 0,0 0,24 0,-24 0,0 0,0 0,-1 0,26 0,-25 0,0 0,-1 0,1 0,0 0,0 0,24 0,-24 0,0 0,0 0,0 0,24 0,-24 0,0 0,24 0,-24 0,25 0,-25 0,24-24,-24 24,25 0,-25 0,24 0,-24 0,25 0,-26 0,26 0,-25 0,0 0,24 0,-24 0,25 0,-1 0,-24 0,25 0,-1-25,-24 25,25 0,-1 0,1 0,-1 0,-24-25,25 25,0 0,-1 0,-24 0,25 0,-1-25,-24 25,25 0,-1 0,1 0,-25 0,24 0,1 0,-1 0,1 0,0 0,-1 0,1 0,-1 0,-24 0,25 0,-1-25,1 25,0 0,-1 0,1 0,0 0,-1 0,26 0,-26 0,1-24,-1 24,1 0,0 0,24 0,-24 0,-1 0,1 0,-1 0,1 24,24-24,-24 0,0 0,-1 0,1 0,0 0,24 0,-24 25,-1-25,1 0,24 0,-24 0,-1 0,1 0,0 0,-1 0,1 0,-1 0,26 0,-26 0,1 0,0 0,-1 0,1 0,0 0,24 25,-24-25,-1 0,1 0,-1 0,1 0,0 0,-1 0,1 0,-1 0,1 0,0 0,-26 0,26 0,0 0,-1 0,1 0,-1 0,1 0,0 0,-25 0,24 0,1 0,-1 0,-24 0,25 0,-1 0,-24 0,25 0,-1 0,-24 0,25 0,-1 0,1 0,-25 0,24 0,1 0,0 0,-26 0,26 0,0 0,-1 0,1 0,-25 0,24 0,1 0,-25 0,24 0,1 0,-25 0,24 0,1 0,-25 0,24 0,1 25,0-25,-26 0,26 0,0 0,-1 0,-24 0,25 0,-1 0,1 0,-25 0,24 0,1 0,-25 0,24 0,1 0,0 0,-1 0,-24 0,25 0,-1 0,1 0,-25 0,24 0,-24 0,25 0,-26 0,26 0,-25 0,24 0,-24 0,0 0,0 0,24 0,-24 0,0 0,0 0,0 0,-1 0,1 0,0 0,0 0,0-25,-25 25,24 0,1 0,-25 0,25 0,-25 0,25 0,-25 0,25 0,-25 0,0 0,0 0,0 0,0 0,0 0,0 0,0 0,0 0,0 0,0 0,0 0,0 0,0 0,0 0,0 25,0-25,0 0,0 0,25 25,-25-25,0 24,0-24,0 25,0 0,0 0,0 0,0-1,0 1,0 0,0 0,0 24,0-24,0 0,0 25,0-26,0 26,0-25,0 24,0 1,0-25,24 24,-24 1,0 0,25-26,-25 26,0 0,25-25,-25 24,0-24,25 0,-25 0,25-1,-25 1,24 0,-24 0,25 0,-25-25,0 24,0-24</inkml:trace>
  <inkml:trace contextRef="#ctx0" brushRef="#br0" timeOffset="10202.5835">6425 11559,'0'0,"0"0,25 0,-25 0,0 0,24 25,1-25,-25 0,25 0,0 0,0 0,24 0,-24 25,25-25,-26 0,26 0,0 0,-1 0,1 0,-1 0,1 0,24 0,-24 24,25-24,-26 0,26 0,-26 0,26 0,-1 25,-24-25,24 0,0 0,-24 0,24 25,1-25,-26 0,26 25,-1-25,1 0,-26 0,26 25,-1-25,-24 0,24 24,1-24,-26 0,26 0,-26 0,26 0,-26 25,26-25,-26 0,26 0,-26 0,26 0,-26 0,26 0,-26 0,1 0,24 0,-24 0,0 0,-1 0,26 0,-26 0,1 0,24 0,-24 0,24 0,-24 0,24 0,-24 0,-1 0,26 0,-25 0,24-25,0 25,-24 0,24 0,1 0,-26-24,26 24,-1 0,-24 0,24 0,-24-25,24 25,-24 0,24 0,-24 0,24-25,-24 25,24 0,-24 0,24-25,-24 25,0 0,24 0,-24 0,-1-25,1 25,-1 0,1 0,0 0,-1-24,26 24,-26 0,1 0,-1-25,1 25,0 0,-1 0,1-25,24 25,-24 0,0-25,-1 25,-24 0,25 0,-1-25,1 25,-1 0,1-24,0 24,-1 0,1 0,-25-25,24 25,1 0,-1 0,-24 0,25-25,0 25,-26 0,26 0,-25 0,24 0,-24-25,25 25,-25 0,-1 0,26 0,-25 0,0 0,24 0,-24 0,25-25,-26 25,26 0,-25 0,0 0,24 0,-24 0,0 0,24 0,-24 0,0 0,0-24,24 24,-24 0,0 0,0 0,0 0,0 0,24 0,-24 0,0 0,0 0,24 0,-24 0,0 0,24 0,-24 0,0 0,25 0,-26 0,26 0,-25 0,24 0,1 0,-25 0,24 0,-24 0,25 0,-25 0,24 0,-24 0,25 0,-26 0,26 0,-25 0,24 0,-24 0,25 0,0 0,-26 0,26 0,0 0,-26 0,26 0,0 0,-26 0,26 0,0 0,-26 0,26 0,-25 0,24 0,-24 0,0 0,25 0,-26 0,26 0,-25 0,24 0,-24 0,0 0,25 0,-26 0,1 0,25 0,-25 0,24 0,-24 0,0 0,25 0,-26 0,26 0,-25 0,0 0,24 24,-24-24,0 0,0 0,24 0,-24 0,0 0,24 0,-24 0,25 0,-25 0,24 0,-24 0,25 0,-26 0,26 0,-25 0,24 0,-24 0,25 0,0 0,-26 0,26 0,-25 0,24 0,-24 0,25 0,-25 0,24 0,-24 0,25 0,-26 0,26 0,0 25,-26-25,26 0,-25 0,24 0,1 0,-25 0,24 0,-24 0,25 0,-25 0,24 0,-24 0,0 0,24 0,-24 25,25-25,-25 0,0 0,24 0,-24 0,0 0,24 0,-24 0,25 0,-1 25,-24-25,25 0,-25 0,24 0,-24 0,25 0,-1 0,-24 25,25-25,-1 0,-24 0,25 0,-1 0,1 0,-25 0,24 24,1-24,0 0,-1 0,1 0,-1 0,1 0,0 0,-1 25,1-25,-1 0,1 0,-25 0,24 0,1 0,-25 0,24 0,1 25,-25-25,24 0,-24 0,25 0,-1 0,-24 0,0 25,25-25,-25 0,-1 0,26 0,-25 0,0 0,-1 0,1 25,0-25,-25 0,25 0,0 0,-25 0,24 0,-24 0,0 0,25 0,-25 0,0 0,0 0,0 0,0 0,0 0,0 0,0 0,0 0,0 0,0 0,0 0,0 0,0 0,0 0,0 0,0 0,0 0,0 0,0 0,0 0,0 0,0 0,0 0,0 0,0 0,0 0</inkml:trace>
  <inkml:trace contextRef="#ctx0" brushRef="#br0" timeOffset="23121.3224">21556 8359,'0'0,"0"25,0-25,0 0,0 0,0 0,0 0,24 0,-24 0,0 0,25 0,-25 0,25 0,0 0,0 0,-25 0,49 0,-24-25,0 25,0 0,-1 0,26 0,-25-25,0 25,-1 0,1 0,0 0</inkml:trace>
  <inkml:trace contextRef="#ctx0" brushRef="#br0" timeOffset="23310.3333">21630 8533,'0'0,"0"0,0 0,25 0,-25 0,25 0,-25 0,24 0,1 0,0 0,-25 0,25 0,0 0,-1 0,1 0,0 0,0 0</inkml:trace>
  <inkml:trace contextRef="#ctx0" brushRef="#br0" timeOffset="37169.1259">22523 8210,'-25'0,"25"0,0-24,-25 24,25-25,0 25,0-25,0 0,0 25,0-25,0 1,25-1,-25 0,25 0,-25 25,25-25,0 0,-1 1,1 24,0-25,25 25,-26-25,1 25,0 0,0 0,0 25,-1-25,-24 25,25-1,-25 1,25 25,-25-25,0 24,0 1,-25 0,0-1,1 1,-1-1,0 1,0 0,-24-1,24 1,-25-1,1 1,24 0,-25-26,25 1,-24 0,24 0,-25 0,26-1,-1-24,0 0,0 0,25 0,-25 0,25 0,0-24,0 24,0-25,0 0,0 0,0 0,0-24,25 24,-25 0,25 0,0 25,-25-24,25-1,-1 25,1 0,0 0,0 0,-25 0,25 25,-1-1,1-24,0 25,0 0,-25 0,25-25,-1 25,1-1,0-24,0 25,-25-25,25 25,-1-25,1 0,0 25,0-25,0 0</inkml:trace>
  <inkml:trace contextRef="#ctx0" brushRef="#br0" timeOffset="37577.1493">23044 7937,'0'0,"0"25,25-25,-25 25,0-25,25 0,-25 0,24 0,-24 0,25 0,0 0,0 0,0 0,-1 0,1 0,25 0,-25 0,24-25,1 25,-25-25,24 25,-24-24,25 24,-26-25,1 25,0 0,-25 0,25-25,-25 25,0 0,0 0,0 0,0 25,0-25,0 25,0-25,-25 24,0 26,25-25,-25 25,1-1,24 26,-25-26,0 1,0 24,0-24,25 24,-24-24,24-1,-25 1,25 0,-25-1,25 1,0-25,0-1,0 1,0 0,0 0,25-25,-25 25,0-25,0 0,0 0,0 0,0 0,0 0,0 0,0-25,-25 25,25-25,-25 0,25 25</inkml:trace>
  <inkml:trace contextRef="#ctx0" brushRef="#br0" timeOffset="38014.1743">23218 8607,'0'-25,"-25"1,25-1,-25 0,25 25,0 0,0 0,0-25,0 25,0 0,25 0,-25 0,25 0,-25 0,24 0,1-25,0 25,0 0,24 0,-24-24,0 24,25-25,-1 25,-24-25,25 0,-1 25,-24-25,25 1,-1 24,-24-25,25 0,-26 0,1 25,0-25,0 1,0 24,-1-25,-24 25,25 0,-25 0,0 0,0 0,0 0,0 0,-25 25,25-25,-24 0,24 24,-25 1,25 0,-25 0,0 0,25-1,-25 1,25 25,0-25,0 24,-24-24,24 0,0 24,0-24,24 0,-24 0,25 0,-25-25,25 24,-25 1,25-25,0 0,-1 25,1-25,25 0,-25-25,0 25,24 0,-24-25,25 25,-26-24,26-1,-25 0,24 25,-24-25,0-24,0 24,-25 0,25 0,-25-24,0 24,0-25,0 25,-25-24,0 24,0 0,0 0,-24 1,24 24,-25-25,-24 25,24 0,1 0,-1 0</inkml:trace>
  <inkml:trace contextRef="#ctx0" brushRef="#br0" timeOffset="44924.5695">21556 11088,'-25'24,"25"-24,-25 0,0 0,25 0,0 0,0 0,0 0,0 0,0 0,0 0,25 0,0 0,-25 0,25 0,24-24,-24 24,25 0,-26-25,26 25,-25-25,24 25,1-25,0 25,-26-25,1 1,25 24</inkml:trace>
  <inkml:trace contextRef="#ctx0" brushRef="#br0" timeOffset="45125.581">21655 11286,'0'0,"0"25,-25-25,25 0,0 0,0 25,0-25,0 0,0 0,25 0,-25 25,25-25,-25 0,24 0,1 0,0 0,0 0,0-25,-1 25,26 0,-25-25,24 25,-24-25,25 0</inkml:trace>
  <inkml:trace contextRef="#ctx0" brushRef="#br0" timeOffset="45640.6105">22374 11013,'0'-25,"0"25,0 0,0 0,0-24,25 24,-25-25,25 25,-25-25,25 0,-1 25,1-25,0 1,0-1,0 25,-1-25,1 25,25 0,-50-25,25 25,-1 0,1 0,0 25,-25-25,0 0,0 25,0-25,0 25,0-1,0 1,0 0,-25 0,0 0,25-1,-24 1,-1 0,0 0,0 0,0-1,25-24,-24 25,24 0,-25-25,25 0,0 0,0 25,0-25,0 0,0 0,0 0,25-25,-25 25,24 0,1 0,0 0,0 0,0-25,-1 25,1 0,0 0,0 0,0 0,-1 0,1 25,0-25,-25 25,25-25,0 25,-25 0,0-1,0 1,0-25,0 25,0 0,0 0,-25-1,0 1,25-25,-25 25,0 0,1-25,-1 25,0-25,-25 24,26-24,-1 25,0-25,-25 0,26 0,-1 0,0 0,0 0,0 0,25-25,-24 1,24 24,0-25</inkml:trace>
  <inkml:trace contextRef="#ctx0" brushRef="#br0" timeOffset="46256.6457">22895 10914,'0'0,"0"0,0 0,0 0,25-25,-25 25,0 0,25 0,-1-25,-24 25,25 0,0 0,0 0,0 0,0 0,-1 0,1 0,0 25,0 0,0-25,-25 25,0 0,24-1,-24 1,0 25,0-25,0-1,-24 1,24 0,-25 0,25 0,-25 0,25-1,-25 1,25-25,0 25,0-25,-25 0,25 0,0 25,0-25,0 0,0 0,25-25,-25 25,25 0,-25 0,25-25,0 0,-1 25,1-24,0-1,0 0,0 0,-1 0,26 0,-25 1,0-1,-1 0,1 0,0 0,-25 1,25-1,-25 0,25 25,-25 0,0-25,0 25,0 0,0 0,0 0,0 0,-25 0,25 25,0-25,-25 25,25-25,0 25,-25-1,25 1,0 0,0-25,0 25,0 0,0-1,0 1,0-25,0 25,0 0,25-25,-25 0,25 25,0-25,-1 0,1 0,0 0,0-25,0 25,-1 0,26-25,-25 25,0-25,-1 0,1 25,0-24,0-1,0 0,-1 0,-24 0,0 1,0-1,0 0,0 0,0 0,-24 1,-1-1,0 0,0 0,-24 25,-1-25,25 25,-24-24,-1 24,0 0,1 0,-26 0,26 0</inkml:trace>
  <inkml:trace contextRef="#ctx0" brushRef="#br0" timeOffset="47048.691">24631 8260,'0'0,"25"-25,0 25,0-25,-25 1,49 24,-24-25,0 0,0 25,0-25,-1 25,26 0,-25 0,0 0,-25 0,24 0,1 0,0 25,-25 0,25 0,-25-1,0 26,0 0,25-1,-25 1,0 24,0 1,0-1,0 0,0 1,0-1,0 25,0-24,0 24,0-24,24-1,-24 0,0 1,25-1,-25 1,0-26,25 1,-25-1,25 1,0 0,-25-26,25 26,-1-25,1 0,-25-1,25 1,0 0,-25 0,25 0,-25 0,0-25,0 0,0 24,0-24,0 0,0 0,0 0,0 0,0 0,-25 0,0 0,0-24,0 24,-24 0,24 0,-25 0,1 0,-26 24,26-24,-26 0,26 25,-26-25,1 25,-1-25</inkml:trace>
  <inkml:trace contextRef="#ctx0" brushRef="#br0" timeOffset="47712.729">24532 9847,'25'0,"-25"0,0 0,0 0,0 0,0 0,0 0,0 0,0 0,0 0,-25 25,25-25,-25 25,25 0,-24 0,-1-1,25-24,-25 25,25 25,-25-25,25 0,0-1,0 1,0 0,0-25,0 25,0 0,25-25,-25 24,25-24,0 0,-1 25,1-25,0 0,25-25,-26 25,1 0,0-24</inkml:trace>
  <inkml:trace contextRef="#ctx0" brushRef="#br0" timeOffset="48421.7696">24755 7863,'0'0,"0"0,0-25,0 25,-24 0,24 0,0 0,0-25,0 25,0 0,0 0,0 0,0 0,0 0,0 0,0 0,0 0,0 0,0 0,0 0,0 0,0 25,0-25,-25 0,25 25,0 0,-25-25,25 25,-25-1,25 1,-25 0,25-25,0 25,0 0,0-25,0 25,0-25,0 24,0-24,25 25,-25-25,25 25,0-25,0 0,24 25,-24-25,25 0,-1 0,1 0,-1 0</inkml:trace>
  <inkml:trace contextRef="#ctx0" brushRef="#br0" timeOffset="51081.9217">15181 16718,'0'-24,"0"24,0 0,0 0,0 0,0 0,0 0,0 0,0 0,0 0,0 0,0 0,0 24,0 1,25-25,-25 25,24 25,-24-26,25 1,-25 25,25-25,0 24,-25-24,25 25,-1-26,-24 1,25 0,0 0,-25 0,25-25,0 24,-1-24,1 0,25-24,-25 24,24-25,1-25,0 25,-1-24,26-1,-26-24,26 24,-1-24,0-1,1 1,-1 0,1-1,24 26,-25-26,1 25,24 1,-25-1,1 25,-26-24,1 49</inkml:trace>
  <inkml:trace contextRef="#ctx0" brushRef="#br0" timeOffset="51408.9404">15503 17066,'0'-25,"0"25,0 0,0-25,0 0,0 25,0-25,25 25,-25-24,25 24,0 0,-25-25,24 25,1 0,0 25,0-25,0 24,-25 1,25 0,-1 0,-24 24,25-24,0 25,-25-1,25-24,-25 0,25 25,-1-26,-24-24,25 25,0-25,25-25,-26 1,26-1,0 0,-1-49,1 24,24-24,1-1,24 1,0-25,0-1,1 1,24 0,-25-25,25 25,0-25</inkml:trace>
  <inkml:trace contextRef="#ctx0" brushRef="#br0" timeOffset="55120.1527">16793 15503,'-25'25,"1"-25,-1 0,25 0,0 25,0-25,0 0,0-25,0 25,0 0,25-25,-25 25,24-25,26 0,-25 1,24-1,1 0,0-25,-1 1,1-1,24 0,1 1,24-26,-25 26,25-26,1 1,-1 0,0 24,0-24,25 24,-24-24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34:54.077"/>
    </inkml:context>
    <inkml:brush xml:id="br0">
      <inkml:brushProperty name="width" value="0.05292" units="cm"/>
      <inkml:brushProperty name="height" value="0.05292" units="cm"/>
      <inkml:brushProperty name="color" value="#FF0000"/>
    </inkml:brush>
  </inkml:definitions>
  <inkml:trace contextRef="#ctx0" brushRef="#br0">21332 12452,'-24'0,"24"-25,0 25,0 0,0 0,0 0,0 0,0 0,24-25,-24 25,25 0,-25 0,25-24,0 24,0 0,-1 0,1 0,25-25,-25 25,-1 0,1 0,25 0,-25 0,-25 0</inkml:trace>
  <inkml:trace contextRef="#ctx0" brushRef="#br0" timeOffset="192.011">21258 12650,'-25'0,"25"0,0 0,0 0,0 0,0 0,0 0,0 0,25 0,-25 0,25 0,0 0,-1 0,1-24,0 24,25 0,-1 0,1 0,-1-25,1 25,24 0,-24 0,24-25,-24 25</inkml:trace>
  <inkml:trace contextRef="#ctx0" brushRef="#br0" timeOffset="1912.1093">22548 12229,'0'0,"0"-25,0 25,0-25,0 0,-25 25,25-25,0 25,0-24,0 24,0-25,25 25,0-25,-25 25,24 0,-24-25,25 25,0 0,-25 0,25 0,0 0,-1 0,1 0,0 25,0-25,0 25,-1-25,-24 25,25-1,0 1,-25 0,0 0,0 0,0 0,0-1,0 1,0 0,-25 25,25-26,-25 1,1 0,24 0,-25 24,0-24,-25 0,26 0,-1-25,0 25,0-1,0-24,25 0,-24 0,-1 0,25 0,-25 0,25 0,-25 0,25-24,0 24,0-25,0 25,0-25,0 25,0-25,0 0,0 25,25-24,-25 24,25-25,-25 25,25 0,-1 0,1 0,-25 0,25 0,0 0,-25 25,25-25,-1 24,-24-24,25 0,0 25,-25-25,25 25,0-25,-25 25,24-25,-24 0</inkml:trace>
  <inkml:trace contextRef="#ctx0" brushRef="#br0" timeOffset="2355.1347">22969 12005,'0'0,"0"0,0-24,0 24,0 0,0 0,0 24,0-24,0 0,0 25,0-25,25 25,-25 0,25-25,-25 25,25-1,-25-24,25 25,0 0,-25-25,24 25,1-25,0 0,-25 25,25-25,0 0,-1 0,26 0,-25 0,0 0,-1 0,1-25,0 25,-25 0,25-25,0 25,-25-25,24 25,-24-25,0 25,0-24,0-1,0 0,0 25,0-25,0 0,0 25,0-24,0 24,0 0,0 0,0 0,0 0,0 0,0 24,0-24,0 25,0-25,0 25,0 0,0 0,0-1,0 1,0 25,0-25,0 0,0-1,0 1,0-25,0 25,0 0,0 0,0-25,0 24,0 1,0-25,25 0,-25 25</inkml:trace>
  <inkml:trace contextRef="#ctx0" brushRef="#br0" timeOffset="2675.153">23763 11931,'0'0,"0"0,0 0,0 0,0 0,0 0,0 0,0 0,0 25,0-25,0 25,0-25,0 24,0 1,0-25,25 25,-25 0,25 0,0-1,-25-24,24 25,1 0,-25 0,25-25,0 25,-25 0,25-25,-25 24,24 1,-24-25,25 25,-25-25,0 25,0-25,0 25,0-25,0 24,0-24,0 0,0 25,0-25,-25 0,25 0,-24 0,-1 0,25 0,-25 0</inkml:trace>
  <inkml:trace contextRef="#ctx0" brushRef="#br0" timeOffset="2851.1631">23937 11857,'25'-25,"-1"25,-24-25,25 0,0 25,25-25,-25 25,-1-24,1-1,0 25,25 0,-26-25,1 25,0 0,0 0,-25-25,25 25,-25 0</inkml:trace>
  <inkml:trace contextRef="#ctx0" brushRef="#br0" timeOffset="4363.2495">23019 11757,'0'-24,"0"24,25-25,-25 25,0 0,0-25,0 25,0 0,25 0,-25 0,0 0,0-25,0 25,0 0,0 0,0 0,0 25,0-25,0 25,0-25,0 25,0-25,0 24,0 1,0 0,0 25,0-26,-25 1,25 25,0-25,-25 24,0-24,25 0,-25 24,25-24,0 0,-24 0,24-25,0 25,0 0,0-25,0 24,0-24,0 0,0 25,0-25,0 0,24 0,-24 0,25 25,-25-25,25 0,0 0,-25 0,25 0,0-25,-1 25,1 0,0 0,-25 0,25-25,0 25,-1 0,1-24,0 24,0 0,0-25,-25 25,24-25,1 25,-25-25,25 25,-25-25,0 0,0 25,0-24,0-1,0 0,0 0,-25 25,25-25,0 1,-25-1,25 25,-24-25,24 25,0-25,0 25,0 0,0 0,0 0,0 0,0 0,0 0,0 0,0 25,0-25,-25 25,25 0,0-1,0 1,0 0,0 0,0 24,0-24,0 25,0-25,25 24,-25-24,0 25,0-25,24 24,-24-24,25 0,-25 24,0-24,0 0,25 25</inkml:trace>
  <inkml:trace contextRef="#ctx0" brushRef="#br0" timeOffset="9191.5257">22647 12973,'0'0,"25"0,-25 0,0 0,25 0,-25 0,24 0,1 0,0 0,0-25,0 25,24 0,1 0,-1-25,1 25,0-25,-1 25,26-24,-1 24,-24-25,24 0,1 25,-1-25,0 0,1 25,-1-24,1-1,-1 25,0-25,-24 0,25 25,-1-25,-24 25,-1-24,1 24,-1 0,1 0,0-25,-26 25,1 0,0 0,0-25,-25 25,25 0,-25 0,0 0,0 0,0 0,0 0,0 0,0 0,0 0,-25 0,25 0,-25 0,25 0,-25 0,0 0,25 0,-24 0,-1 0</inkml:trace>
  <inkml:trace contextRef="#ctx0" brushRef="#br0" timeOffset="10347.5918">23664 12998,'0'0,"0"0,0 0,0 0,0-25,0 25,0 0,0 0,0 0,0 0,0 0,0 0,0 0,0 0,0 0,0 25,0-25,0 0,0 0,0 24,-25-24,25 25,-25-25,25 25,-24 0,-1 0,25-1,-25 1,0 0,0 0,1 25,-1-26,0 1,0 25,0-25,1-1,-1 26,0-25,25 0,-25-25,25 24,0 1,0-25,0 0,0 25,0-25,25 0,-25 0,25 0,0 0,-1 0,1-25,0 25,0 0,0-25,24 25,-24-24,0 24,24-25,-24 25,25-25,-25 25,-1-25,26 25,-25-25,0 25,-1-24,1 24,0-25,0 0,-25 25,25-25,-25 25,0-25,0 25,0-24,0 24,-25-25,25 25,-25-25,25 25,-25 0,25-25,-25 25,1 0,24 0,-25 0,25 0,-25 0,25 25,0-25,-25 0,25 25,0-25,0 25,0-1,0 1,0 0,0 0,0 0,0-1,0 26,0-25,0 24,0-24,25 25,-25-25,0 24,0-24,0 0,0 24,0-24,0 0,25 0</inkml:trace>
  <inkml:trace contextRef="#ctx0" brushRef="#br0" timeOffset="19009.0872">22176 16098,'0'0,"25"0,-25 0,0 0,0 0,0 0,0 0,0 0,0 0,0 0,0 0,0 0,-25 0,25 0,0 0,0 0,0 25,-25-25,25 0,0 0,0 25,-25-25,25 25,0-1,-25-24,25 25,0 0,-24 0,24 0,0-1,-25 1,25 0,0 0,0 0,0 0,0-1,0 1,0 0,25 0,-25 0,0-1,24-24,-24 25,0 0,25-25,-25 25,25-25,-25 0,0 25,25-25,-25 0,25 0,-25 0,24 0,-24-25,25 25,-25 0,25-25,-25 25,25 0,-25-25,25 25,-25-25,24 25,-24-24,0 24,25-25,-25 25,0 0,0-25,0 25,0-25,0 0,0 25,0-24,-25 24,25-25,0 25,-24 0,24-25,-25 25,25 0,-25 0,0 0,25 0,-25 0,25 0,-24 0,24 0,-25 25,0-25,25 25,-25-25,0 24</inkml:trace>
  <inkml:trace contextRef="#ctx0" brushRef="#br0" timeOffset="22241.2721">22672 16297,'0'0,"0"0,0 0,0 0,0 0,0 0,0 0,0 0,0 0,0 0,0 0,0 0,0 0,0 0,0 0,0 0,0 0,0 0,0 0,0 0,0 0,0 0,0 0,0 24,0-24,0 0,0 25,25-25,-25 25,0-25,0 25,24 0,-24 0,0-25,0 24,25 1,-25 0,25 0,-25 0,0-1,25-24,-25 25,0 0,25-25,-25 25,0 0,24-25,-24 24,0-24,0 0,0 0,0 25,0-25,0 0,0 0,0 0,25 0,-25 0,0 0,0 0</inkml:trace>
  <inkml:trace contextRef="#ctx0" brushRef="#br0" timeOffset="22949.3126">23118 16421,'0'0,"0"0,0 0,0 0,0 0,0-25,0 25,0 0,0 0,0 0,0 0,0 0,0 0,0-25,0 25,0 0,0 0,0 0,0 0,25-25,-25 25,0 0,0 0,0 0,0 0,0 0,0 0,0 0,0 0,0 0,0 0,0 0,0 0,0 0,0 0,0 0,0 0,0 0,0 0,0 0,0 0,0 0,0 0,0 0,0 0,0 0,0 25</inkml:trace>
  <inkml:trace contextRef="#ctx0" brushRef="#br0" timeOffset="23888.3663">23366 16123,'0'0,"0"0,0 0,0 0,0 0,25 0,-25-25,0 25,0 0,0 0,25 0,-25 0,25 0,-25-25,0 25,25 0,-25 0,0 0,24 0,-24 0,0 0,25 0,-25 0,25 0,-25 0,25 0,-25 25,25-25,-25 0,24 25,-24-25,0 25,25-25,-25 25,0-1,0-24,0 25,0 0,0-25,0 25,0 0,0-1,0-24,0 25,-25 0,25-25,-24 25,24 0,-25-25,25 25,-25-1,25-24,-25 25,25-25,-25 25,25-25,-24 25,24-25,0 0,0 0,-25 0,25 0,0 0,0 0,0-25,0 25,0-25,0 25,0-25,0 25,0-24,0-1,0 25,0-25,25 25,-25-25,0 25,0-25,24 25,-24 0,0-25,25 25,-25 0,25 0,-25 0,0 0,25-24,-25 24,25 0,-25 0,24 0,-24 0,0 0,25 0,-25 24,25-24,-25 0,25 0,-25 0,25 25,-25-25,24 0,-24 0,25 25,-25-25,25 0,-25 0,0 25,25-25,-25 0,25 0,-25 0,0 0,0 0,24 0,-24 0,0 0</inkml:trace>
  <inkml:trace contextRef="#ctx0" brushRef="#br0" timeOffset="24509.4018">23962 15999,'0'-25,"0"25,0 0,0 0,0-25,0 25,0 0,0 0,0 0,0-24,0 24,0 0,0 0,0 0,0 0,0 0,0 0,0 0,0 0,0 0,0 0,0 24,0-24,-25 0,25 0,0 25,0-25,0 25,0-25,0 25,0-25,0 0,0 25,0-25,25 0,-25 24,0-24,24 0,-24 25,0-25,0 0,25 0,-25 0,25 0,-25 0,25 0,-25 0,25 0,0 0,-25 0,24 0,1 0,0 0,0 0,-25 0,25 0,-1 0,1 25,-25-25,25 0,-25 0,0 0,25 0,-25 0,0 25,25-25,-25 0,0 0,0 0,0 25,0-25,0 0,0 0,0 24,0-24,0 0,0 25,0-25,0 0,0 25,-25-25,25 0,0 25,-25-25,25 0,0 25,-25-25,25 24,-25-24,25 0,-24 25,-1-25,25 25,-25-25,0 0,25 25,-25-25,1 0,24 0,-25 0,25 0,-25 0,25 0,-25 0,25 0,-25 0</inkml:trace>
  <inkml:trace contextRef="#ctx0" brushRef="#br0" timeOffset="24853.4215">23986 15850,'0'0,"25"-25,-25 25,0 0,25 0,-25-24,25 24,-25 0,25 0,-25-25,25 25,-1-25,1 25,0-25,-25 25,25 0,0-25,-1 25,1 0,-25 0,25-24,-25 24,25 0,-25 0,0 0,25 0,-25 0,0 0,0 0,0 0,0 0,0 0,0 0,0 0,0 0,0 0</inkml:trace>
  <inkml:trace contextRef="#ctx0" brushRef="#br0" timeOffset="25473.457">22325 17314,'0'0,"24"0,-24 0,25-25,0 25,0 0,0-25,-1 25,26 0,-25-25,24 25,1-25,0 1,-1 24,1-25,-1 25,1-25,24 0,-24 25,25-25,-26 1,26 24,-26-25,26 25,-1-25,-24 25,24-25,-24 25,-1-25,26 1,-26 24,1-25,-1 25,1-25,-25 25,24-25,-24 25,25 0,-25-25,0 25,-1-24,1 24,-25 0,25-25,-25 25,0 0,25 0,-25 0,0 0,0 0,0 0,0 0,0 0,-25 0,25 0,0 0,0 0,0 0,0-25,0 25,0 0,0 0,-25 0,25 0,0 0</inkml:trace>
  <inkml:trace contextRef="#ctx0" brushRef="#br0" timeOffset="27068.5482">5780 16991,'0'0,"0"0,0-25,-25 25,25 0,0 0,0 0,0 0,0 0,0 0,0 0,0 0,0 0,0 0,0 0,0 25,25-25,-25 25,25-25,-25 25,24 0,-24-1,25 1,-25 0,25 0,-25 0,25 24,-25-24,0 0,25 24,-25-24,24 0,-24 0,0 0,25-1,-25-24,25 25,-25-25,25 0,-25 0,25 0,-1 0,-24 0,25 0,0-25,0 1,0 24,0-25,-1 0,26 0,-25 0,0 1,24-1,-24-25,25 25,-1 1,-24-1,25-25,-1 25,-24-24,25 24,-1-25,1 26,-1-26,-24 25,25-24,-1 24,-24 0,25-25,-25 26,24-1,-24-25,0 25,0 1,24 24,-24-25,-25 0,25 25,0-25,-25 25,25 0,-25 0,0 0,0 0,0 0,0 0,0 0,0 0,0 0,0 0,0 0,0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35:53.432"/>
    </inkml:context>
    <inkml:brush xml:id="br0">
      <inkml:brushProperty name="width" value="0.05292" units="cm"/>
      <inkml:brushProperty name="height" value="0.05292" units="cm"/>
      <inkml:brushProperty name="color" value="#FF0000"/>
    </inkml:brush>
  </inkml:definitions>
  <inkml:trace contextRef="#ctx0" brushRef="#br0">20489 2604,'0'-24,"0"24,0 0,0-25,0 25,-25 0,25 0,0-25,-25 25,25 0,0 0,-24 0,24 25,-25-25,25 0,-25 0,25 25,-25-25,25 24,0-24,-25 25,25-25,0 25,0-25,0 25,0-25,0 25,0-25,0 0,0 25,25-25,0 24,-25-24,25 0,0 0,-1 25,1-25,0 0,0 25,0-25,-1 0,1 25,0-25,-25 0,25 0,-25 25,25-25,-25 0,0 24,0-24,0 0,0 25,0-25,0 0,-25 25,25-25,-25 0,25 0,-25 0,25 0,-25 0,25 0,-24 0,24 0,-25 0,25 0,-25-25,25 25,-25 0</inkml:trace>
  <inkml:trace contextRef="#ctx0" brushRef="#br0" timeOffset="343.0196">20861 2530,'-25'25,"0"-25,25 25,-24-25,-1 24,25-24,-25 25,25-25,0 25,0-25,0 25,0-25,0 0,0 25,25-25,-25 25,25-25,-25 0,24 0,-24 24,25-24,0 0,-25 25,25-25,-25 0,25 0,-25 25,0-25,25 0,-25 25,0-25,0 0,0 0,0 25,0-25,0 0,0 0,-25 0,25 24,-25-24,25 0,-25 0,25 0,-25 0,25 0,-25 0,25 0,-24 0,24-24</inkml:trace>
  <inkml:trace contextRef="#ctx0" brushRef="#br0" timeOffset="607.0347">21258 2555,'0'0,"0"0,0 0,0 0,-25 0,25 25,-25-25,1 0,24 24,-25-24,0 25,0-25,25 25,-25 0,1 0,24-25,-25 25,25-1,0 1,0-25,0 25,0 0,0-25,0 25,0-25,25 24,-25-24,24 25,-24-25,25 0,0 25,0-25,0 0,-1 0,1 0,0 0</inkml:trace>
  <inkml:trace contextRef="#ctx0" brushRef="#br0" timeOffset="761.0435">21630 2729,'-25'0,"25"0,0 0,0 0,0 0,0 0,0 0,0 0,0 0,0 0,25 0,-25 0,25 0,0 0,-25 0,24-25</inkml:trace>
  <inkml:trace contextRef="#ctx0" brushRef="#br0" timeOffset="1195.0684">22151 2480,'-25'0,"25"0,-25 0,25 0,0 0,-24 0,24 0,-25 0,25 0,-25 0,25 25,-25-25,25 25,-25-25,25 25,0 0,-25-1,25 1,0 0,0 0,0 0,0 0,0-1,0-24,0 25,25 0,-25-25,25 25,-25-25,25 0,-25 25,25-25,0 0,-1 0,-24 24,25-24,0 0,-25 0,25 0,-25-24,25 24,-25 0,0 0,0-25,0 25,24 0,-24-25,0 25,0 0,0-25,0 25,0 0,0 0,0-25,0 25,0 0,0 0,0-24,0 24,0 0,0 0,25 0,-25 0,0 0,0 0,25 0,-25 0,0 0,0 24,25-24,-25 0,0 0,0 0,0 25,25-25,-25 0,0 25,0-25,0 0,0 0,24 25</inkml:trace>
  <inkml:trace contextRef="#ctx0" brushRef="#br0" timeOffset="1985.1136">21754 2431,'0'0,"25"0,-25 0,0 0,0 0,0 0,0 0,0-25,0 25,0 0,0 0,0 0,0 0,0 0,0 0,0 25,0-25,0 25,0-25,-25 24,25 1,-25 0,25 0,0 0,0-1,0 1,0 0,0 0,0 0,0 0,0-1,0 1,0 0,0-25,0 25,25-25,-25 0,25 25,-25-25,25 0,-1 0,-24 24,25-24,0 0</inkml:trace>
  <inkml:trace contextRef="#ctx0" brushRef="#br0" timeOffset="2331.1333">22697 2406,'0'-25,"0"25,24 0,-24 0,0 0,0 0,0 0,0 0,25 0,-25 0,0 0,0 25,0-25,0 25,0-25,0 25,0-1,0 1,0 25,0-25,-25-1,25 1,0 25,-24-25,24 0,0-1,0 1,0 0,0-25,0 25,0-25,0 25,0-25,0 24,24-24,-24 0,25 0,-25 0,25 0,0 0,0 0,-25 0,24-24,1 24,0 0,0 0,0-25,-1 0</inkml:trace>
  <inkml:trace contextRef="#ctx0" brushRef="#br0" timeOffset="2579.1475">23168 2332,'0'0,"0"0,0 0,0 0,0-25,0 25,0 0,0 25,25-25,-25 0,25 0,-1 24,1-24,0 25,0 0,0 0,-25 0,24 24,1-24,-25 0,25 24,-25-24,0 25,0-25,0 24,0-24,-25 25,0-25,1 24,-1 1,-25-25,1 24,-1 1,-24-25</inkml:trace>
  <inkml:trace contextRef="#ctx0" brushRef="#br0" timeOffset="3227.1846">20315 2381,'0'0,"0"0,0 0,0 0,0 0,0 0,0 0,-24 25,-1-25,25 25,-25 0,0-1,-24 1,24 25,0-25,-25 24,26 1,-1 0,0-1,0 1,25-1,-25-24,25 25,0-1,0-24,0 25,0-25,25-1,0 1,-25 0,25-25,0 25,24-25,-24 25,25-25,-1 0,1 0,-1 0,1 0,24-25</inkml:trace>
  <inkml:trace contextRef="#ctx0" brushRef="#br0" timeOffset="3803.2175">16992 1885,'0'0,"24"-25,1 25,-25-24,25-1,0 0,24 0,-24 0,25 1,-1-26,1 25,0-25,-1 26</inkml:trace>
  <inkml:trace contextRef="#ctx0" brushRef="#br0" timeOffset="4243.2427">17885 5035,'24'0,"26"-24,-25 24,0-25,24 0,1 0,-1 0,1 1,24-1,-24-25</inkml:trace>
  <inkml:trace contextRef="#ctx0" brushRef="#br0" timeOffset="11465.6558">7913 18231,'0'0,"0"-24,0 24,0 0,0 0,0-25,0 25,0 0,0 0,0 0,25 0,-25-25,25 25,-1 0,1-25,0 25,0 0,24-25,-24 25,25-24,0 24,-1 0,1-25,-1 25,1 0,24 0,-24-25,0 25,-1 0,1 0,-1 0,1-25,0 25,-1 0,1 0,-25 0,24 0,-24 0,0 0,0 0,-25 0,24 0,1 0,-25 0,0 0,0 0,0 0,0 0,0 0,0 0</inkml:trace>
  <inkml:trace contextRef="#ctx0" brushRef="#br0" timeOffset="12233.6997">10939 17909,'0'0,"-25"0,25 25,-24-25,24 0,0 25,0-25,0 0,24 24,-24-24,25 0,0 25,0-25,0 25,24-25,1 0,-25 25,49-25,-24 0,-1 0,26 0,-1 0,1 0,-1 0,0 0,1 0,-1 0,-24 0,24 0,-24-25,24 25,-24 0,-25 0,24 0,-24 0</inkml:trace>
  <inkml:trace contextRef="#ctx0" brushRef="#br0" timeOffset="17139.9804">3746 15280,'0'24,"0"26,0 0,0-25</inkml:trace>
  <inkml:trace contextRef="#ctx0" brushRef="#br0" timeOffset="17927.0254">6326 15379,'0'0,"0"0,0 0,0 0,0 0,0 0,0 0,0 25,0-25,0 25,0-25,0 24,24 1</inkml:trace>
  <inkml:trace contextRef="#ctx0" brushRef="#br0" timeOffset="18744.0721">9377 15304,'0'0,"0"0,0-24,0 24,0 0,0 0,0 0,0 0,0 0,-25 0,25 0,0 0,0 24,0-24,0 25,0 0,0-25,0 25,0 25,0-26,0 26</inkml:trace>
  <inkml:trace contextRef="#ctx0" brushRef="#br0" timeOffset="19459.113">12031 15304,'-25'0,"25"0,0-24,-25 24,25 0,0 0,0 0,-25 0,25 0,0 0,0 0,0 24,25-24,-25 25,0 0,0 0,25 0,-25 24</inkml:trace>
  <inkml:trace contextRef="#ctx0" brushRef="#br0" timeOffset="20207.1558">14734 15404,'0'0,"0"0,0 0,0-25,0 25,0 25,0-25,0 25,0-25,0 24,25 1,-25 0,0 0,0 24</inkml:trace>
  <inkml:trace contextRef="#ctx0" brushRef="#br0" timeOffset="20903.1956">17016 15354,'25'0,"-25"0,0 0,0 0,0 0,0 0,0 0,0 0,0 25,0-25,0 25,0 0,0 24,0-24,-25 25,25-1,0 1,0-1</inkml:trace>
  <inkml:trace contextRef="#ctx0" brushRef="#br0" timeOffset="26126.4944">18281 14982,'0'0,"0"0,0 0,0 0,0 0,0 0,0 0,0 0,0 0,0 0,0 0,0 0,0 0,0 0,0 0,0 0,0 0,0 0,0 0,0 0,0 0,0 0,0 0,0 0,0 25,0-25,0 0,0 25,0-25,0 24,0-24,0 25,0 0,25-25,-25 25,0 0,0-1,0 1,0-25,0 25,0-25,0 25,0 0,0-25,25 0,-25 24,0-24,0 0,0 25,0-25,0 0,0 0,0 0,0 0,0 0,0 0,0 0,0 0,0 0,0 0,0 0,0 0,0 0,0 0,0 0,0-25,0 25,0 0,0-24,0 24,0-25,0 25,0-25,0 0,0 25,0-25,0 25,0-24,0-1,0 25,0-25,0 25,0 0,0-25,-25 25,25 0,0 0,0 0,0 0,0 0,0 0,0 0,0 0,0 0,0 0,0 0,0 25,0-25,0 0,0 25,0-25,0 25,0-1,0-24,0 25,0 0,0-25,0 25,0 0,0-25,0 24,0-24,0 25,0-25,0 0,0 25,0-25,0 0,0 0,0 0,0 0,0 0,0 0,0 0,0 0,0 0,0 0,0 0,0 0,0 0,0-25,0 25,0-25,0 25,0 0,0-24,0 24,0-25,0 25,0-25,0 25,0 0,0 0,0 0,0 0,0 0,0 0,0 0,0 0,0 0,0 0,0 0,0 25,0-25,0 25,0-25,0 0,0 24,0-24,0 0,0 25,0-25,0 0,0 0,0 25</inkml:trace>
  <inkml:trace contextRef="#ctx0" brushRef="#br0" timeOffset="26555.5189">18157 15379,'0'0,"0"0,0 0,0 0,25 0,-25 0,0 0,0 0,0 0,25 25,-25-25,0 0,25 0,-25 25,25-25,-25 0,24 24,-24-24,25 25,-25-25,25 25,-25-25,25 0,-25 25,25-25,-25 0,0 0,24 0,-24 0,0 0,25 0,-25 0,25-25,-25 25,0 0,25-25,-25 25,25-25,-25 1,24 24,-24-25,25 0,-25 25,25-25,-25 25,25-25,-25 25,0 0,0-25,0 25,0 0,0 0,0 0,0 0,0 0</inkml:trace>
  <inkml:trace contextRef="#ctx0" brushRef="#br0" timeOffset="27107.5505">18281 15131,'0'0,"0"0,0-25,0 25,0 0,0 0,0 0,0 0,0 0,-24 25,24-25,0 0,0 0,0 0,0 0,0 25,0-25,0 0,-25 0,25 24,0-24,0 0,-25 0,25 25,0-25,0 0,0 0,0 0,0 0,0 0,0 0,0 0,0 0,0 0,0 0,0 0,0 0,0 0,0 0,0-25,0 25,0 0,0-24,0 24,25-25,-25 25,0-25,25 25,-25-25,24 25,-24-25,25 25,-25 0,25 0,-25 0,25-24,-25 24,0 0,25 24,-25-24,24 0,-24 0,0 25,0-25,0 25,25-25,-25 0</inkml:trace>
  <inkml:trace contextRef="#ctx0" brushRef="#br0" timeOffset="28043.604">18281 15032,'0'0,"0"0,0 0,0 0,0 0,0 0,0 0,0 0,0 0,0 0,0 24,0-24,0 25,25-25,-25 25,0 0,0-25,0 25,0-1,0 1,25 0,-25 0,0 0,0-1,0 1,0-25,0 25,0 0,0-25,0 25,0-25,0 25,0-25,0 0,0 0,0 0,0 0,0 0,0 0,0 0,0 0,0 0,0 0,0 0,0 0,0-25,0 25,0-25,0 25,0-25,0 25,0-25,0 0,0 25,0-24,0-1,0 0,0 0,0 0,0 1,0-1,0 0,0 0,0 25,0-25,0 1,0 24,0 0,25 0,-25-25,0 25,0 0,0 0,0 0,0 25,0-25,0 0,0 24,0 1,0-25,0 25,25 0,-25 0,0-1,0 1,0 0,0 0,0 0,0-1,0 1,0 0,0 0,0 0,0 0,0-25,0 24,0-24,0 0,0 25,0-25,0 0,0 0,0 0,0 0,0 0</inkml:trace>
  <inkml:trace contextRef="#ctx0" brushRef="#br0" timeOffset="28939.6553">17413 15131,'0'0,"0"0,0 0,0-25,0 25,0 0,0 0,0 0,0 0,0 0,0 0,0 0,0 0,0 0,0 0,0 0,0 0,0 25,25-25,-25 25,0-1,0-24,0 25,0 0,0 0,0 0,0-1,0 1,0 0,0 0,0-25,0 25,0 0,0-25,0 0,0 24,0-24,0 0,0 25,0-25,0 0,0 0,0 0,0 0,25 0,-25 0,0 0,0-25,0 25,0 0,0-24,0 24,0 0,0-25,0 0,0 25,0-25,0 0,0 0,0 1,0-1,0 0,0 0,0 25,0-25,0 1,0-1,0 25,0 0,0-25,0 25,0 0,0 0,0 0,0 0,0 0,0 0,0 25,0-25,0 0,0 25,0-1,0 1,0-25,0 25,0 0,0 0,0-1,0 1,0 0,0-25,0 25,0 0,0-25,0 25,0-25,0 0,0 0,0 0,0 0,0 0,0 24,0-24,0 0,0 0</inkml:trace>
  <inkml:trace contextRef="#ctx0" brushRef="#br0" timeOffset="37711.157">2158 14932,'-24'0,"24"0,0 0,-25 0,25 25,0-25,-25 0,25 0,0 25,-25-25,25 0,0 0,0 0,-25 25,25-25,0 0,0 25,-24-25,24 0,0 24,0-24,0 0,-25 25,25-25,0 25,0-25,0 25,0-25,0 25,0-25,0 24,0-24,0 25,25-25,-25 25,0-25,0 25,0-25,24 25,-24-25,0 0,25 24,-25-24,0 0,25 25,-25-25,25 0,-25 0,25 25,-25-25,0 0,24 0,-24 0,25 0,-25 0,25 0,-25 0,25 0,-25 0,25 0,-25 0,0 0,24 0,-24 0,0-25,25 25,-25 0,0 0,0 0,25-25,-25 25,0 0,0-24,0 24,0 0,25-25,-25 25,0 0,0-25,0 25,0 0,0-25,0 25,0-25,0 25,0-24,-25 24,25-25,0 25,0-25,-25 0,25 25,0-25,0 25,-25-24,25-1,0 25,-24 0,24-25,-25 25,25 0,-25-25,25 25,0 0,-25 0,25 0,-25 0,25 0,0 0,-24 0,24 0,-25 0,25 25,0-25,-25 0,25 0,-25 25,25-25,0 0,-25 25,25-25,0 0,-24 24,24-24,0 25,0-25,-25 25,25-25,0 25,0-25,-25 25,25-25,0 24,0-24,0 25,0-25,0 25,0-25,0 25,0-25,25 25,-25-25,0 24,0-24,25 25,-25-25,0 25,24-25,-24 0,25 25,-25-25,25 0,-25 25,25-25,-25 0,25 0,-25 25,24-25,1 0,-25 0,25 0,0 0,-25 0,25-25,-25 25,24 0,-24 0,25-25,-25 25,0 0,25-25,-25 25,25-25,-25 25,0-25,25 25,-25-24,0-1,0 25,0-25,24 0,-24 25,0-25,0 1,0 24,-24-25,24 25,0-25,0 0,-25 25,25-25,-25 25,25-24,0 24,-25-25,25 25,-25 0,25-25,-24 25,24 0,-25 0,25 0,-25 0,25-25,-25 25,25 0,0 0,-25 0,25 0,-24 25,24-25,-25 0,25 0,0 0,-25 25,25-25,0 0,-25 25,25-25,0 0,0 24,-25-24,25 25,0-25,0 25,-24 0,24-25,0 25,0-1,0-24,0 25,0 0,0-25,0 25,0 0,24-25,-24 24,0 1,0-25,25 25,-25-25,25 25,-25-25,0 0,25 25,-25-25,25 0,-1 25,-24-25,25 0,-25 0,25 0,-25 0,25 0,0 0,-25 0,24-25,-24 25,0 0,25 0,-25-25,0 25,25 0,-25-25,0 25,25 0,-25-25,0 25,0-25,0 25,0-24,0 24,0-25,0 0,0 25,0-25,0 25,-25-25,25 1,0 24,-25-25,25 0,-25 25,25-25,-24 0,24 25,-25-24,0 24,25 0,-25-25,0 25,25 0,0 0,-24-25,24 25,0 0,-25 0,25 0,0 25,-25-25,25 0,0 0,0 25,-25-25,25 0,0 24,-25-24,25 25,0 0,0-25,-24 25,24 0,0-25,0 24,0 1,0-25,0 25,0-25,0 0,0 25,0-25</inkml:trace>
  <inkml:trace contextRef="#ctx0" brushRef="#br0" timeOffset="41709.3857">18877 15032,'0'0,"0"0,0 0,-25 0,25-25,0 25,0 0,0 0,-25 0,25-25,0 25,0 0,0-25,0 25,25 0,-25-25,0 25,0 0,25 0,-25 0,25 0,-25 0,0 0,24 0,-24 0,25 25,-25-25,0 25,0 0,0 0,0-1,0 1,0 0,0 0,-25 0,25-1,-24 1,-1 0,25 0,-25 0,0-1,25 1,-25 0,25-25,-25 25,25-25,0 25,0-25,0 0,0 0,0 0,25 0,-25 0,25-25,0 25,-25 0,25-25,0 25,-1-25,1 25,0-25,25 25,-26-24,1-1,0 25,25-25,-26 0,1 25,0-25,0 1,0-1,-25 25,24-25,1 0,-25 25,0-25,25 25,-25-24,0 24,0 0,0-25,0 25,0 0,0 0,-25 0,25 0,0-25,0 25,-25 0,25 0,0 0,0 0,-24 25,24-25,0 0,0 25,0-25,-25 0,25 24,0-24,0 25,0 0,0-25,0 25,0-25,0 25,0-25,0 24,0-24,0 0,25 25,-25-25,0 0,24 0,-24 0,25 0,-25 0,0 0,25 0,-25 0,25-25,-25 25,25-24,-1 24,-24-25,25 25,-25-25,0 0,25 0,-25 25,0-24,0-1,0 25,-25-25,25 25,-25 0,1-25,-1 25,-25 0,25 0,-24 25,-1-25</inkml:trace>
  <inkml:trace contextRef="#ctx0" brushRef="#br0" timeOffset="45329.5927">3572 13444,'0'0,"0"0,0 0,0 0,0 0,0-25,0 25,0 0,0 0,0 0,0 0,0 0,0 0,0 0,0 0,0 0,0 0,0 0,0 25,0-25,0 0,0 25,0-25,0 0,0 25,0-25,0 25,0-25,0 24,0-24,0 25,0-25,0 0,0 0,0 25,0-25,0 0,0 0,0 0,0 0,0 0,0 0,0 0,0 0,25 0,-25 0,0-25,0 25,0 0,0 0,0-25,25 25,-25-24,0-1,0 25,0-25,0 25,0-25,0 25,0-25,0 25,0 0,0-24,0 24,0 0,0 0,-25 0,25 0,0 0,0 0,0 0,-25 0,25 0,0 0,-25 24,25-24,0 0,0 25,-24-25,24 0,0 25,0-25,0 25,0-25,0 25,0-25,0 0,0 24,0-24,0 0,0 0,0 25,0-25,0 0,24 0,-24 0,0 0,0 0,0 0,0 0,0 0,0-25,0 25,25 0,-25 0,0-24,0 24,0-25,0 25,0-25,0 25,0-25,0 25,0 0,0-25,0 25,-25 0,25-24,0 24,0 0,-24 0,24-25,-25 25,25 0,0 0,-25 0,25 0,0 0,0 0,-25 25,25-25,0 0,0 24,0-24,0 0,-25 25,25-25,0 25,0-25,0 0,0 25,0-25,25 0,-25 25,0-25,0 0,0 0,0 0,25 24,-25-24,0 0,0 0,0 0,25 0,-25-24,0 24,0 0,0 0,0 0,0-25,25 25,-25 0,0-25,0 25,0 0,0-25,0 25,0 0,0-25,0 25,0 0,-25 0,25-24,0 24,0 0,0 0,-25 0,25 0,0 0,-25 0,25 0,0 0,0 0,0 0,-25 0,25 24,0-24,0 0,-24 25,24-25,0 25,0-25,0 0,0 25,0-25,0 0,0 25,0-25,24 0,-24 0,0 0,0 24,0-24,25 0,-25 0,0 0,0 0,25 0,-25 0,0 0,0 0,0-24,25 24,-25 0,0-25,0 25,0 0,25-25,-25 25,0 0,0-25,0 25,0 0,0 0,0 0,0 0,0-25,-25 25,25 0,0 0,0 0,0 0,-25 0,25 0,0 25,0-25,-25 0,25 0,0 25,0-25,-25 25,25-25,0 25,0-25,0 24,0-24,0 0,0 25,0-25,25 0,-25 0,0 25,0-25,25 0,-25 0,0 0,0 0,0 0,25 0,-25 0,0 0,0-25,25 25,-25 0,0 0,0-25,24 25,-24 0,0-24,0 24,0-25,0 25,0 0,0-25,0 25,0 0,0-25,0 25,-24 0,24 0,0 0,-25 0,25 0,0 0,-25 0,25 0,0 0,0 0,0 25,0-25,0 0,0 25,0-25,0 0,0 25,0-25,0 0,0 0,0 24,25-24,-25 0,0 0,0 0,25 0,-25-24,0 24,24 0,-24-25,0 25,0 0,25-25,-25 25,0-25,0 25,0 0,0-25,0 25,0 0,0 0,0 0,-25-24,25 24,0 0,-24 0,24 0,-25 24,0-24,0 25,25 0,-25 0</inkml:trace>
  <inkml:trace contextRef="#ctx0" brushRef="#br0" timeOffset="50432.8846">3523 13543,'0'0,"0"0,0 0,0 0,0 0,0 0,0 0,0 0,0 0,0 0,0 0,0 0,0 0,0 0,0-24,0 24,0 0,0 0,0 0,0 0,0-25,0 25,0 0,0 0,0 0,0 0,0 0,0 0,0 0,0 0,0 0,-25 0,25 0,0 25,0-25,0 0,0 0,0 0,0 24,0-24,0 0,0 0,0 0,0 0,0 0,0 0,0 0,0 0,0 0,0 0,0 0,0 0,0 0,0 0,0 0,0 0,0 0,0 0,0-24,0 24,0 0,25 0,-25-25,0 25,0 0,0 0,0 0,0-25,0 25,0 0,0 0,0 0,0 0,0 0</inkml:trace>
  <inkml:trace contextRef="#ctx0" brushRef="#br0" timeOffset="54331.1076">3399 13866,'-25'0,"0"25,25-25,-25 0,0 0,25 0,-24 24,-1-24,25 0,-25 25,25 0,-25-25,0 25,25 0,0-1,-24 1,24 0,0-25,0 25,0 0,0-1,24 1,-24-25,0 25,25 0,-25-25,25 25,-25-25,0 0,25 24,-25-24,25 0,-25 0,24 0,-24 0,0 0,25-24,-25 24,25 0,-25-25,0 25,25-25,-25 0,0 25,25-25,-25 1,0 24,0-25,0 0,0 25,0-25,0 25,0-25,0 1,-25 24,25-25,-25 25,25 0,0-25,-25 25,0 0,25-25,-24 25,24 0,-25 0,25-25,-25 25,25 0,-25 0,25-24,0 24,-25 0,25-25,0 25,0 0,0-25,0 25,0-25,0 25,0-25,0 25,0-24,0 24,0-25,25 25,-25-25,0 25,25-25,-25 25,0-25,25 25,-25 0,0-24,25 24,-25 0,0 0,0 0,24 0,-24 0,0 24,0-24,0 0,0 25,0-25,25 25,-25-25,0 25,0 0,0-25,0 24,0 1,-25 0,25-25,0 25,0 0,0-25,0 24,0-24,0 25,0-25,0 25</inkml:trace>
  <inkml:trace contextRef="#ctx0" brushRef="#br0" timeOffset="54723.13">3547 13891,'0'0,"0"0,0 0,0 0,0 0,0 0,0 24,0-24,0 0,-24 0,24 25,0-25,0 0,-25 25,25-25,0 25,0 0,0-25,0 24,0 1,0-25,0 25,25 0,-25-25,0 25,0-1,24-24,-24 25,25-25,-25 0,25 25,-25-25,25 0,-25 0,25 0,-25 0,24 0,1 0,-25-25,25 25,-25-25,25 1,0 24,-25-25,24 0,-24 0,25 25,-25-25,0 1,0-1,25 0,-25 25,0-25,0 0,-25 25,25-24,0 24,-25-25,1 25,24-25,-25 25,0 0,0 0,0 0</inkml:trace>
  <inkml:trace contextRef="#ctx0" brushRef="#br0" timeOffset="58616.3527">6276 12526,'0'0,"0"0,25 0,-25 0,0 0,0 0,0 0,0 0,0-24,0 24,0 0,0 0,0 0,0 0,0 0,0 0,0 0,0 0,0 0,0 0,0 0,-25 0,25 0,0 24,0-24,0 0,0 0,0 0,0 25,0-25,0 25,0-25,0 25,0-25,0 25,0-25,0 24,0-24,0 25,0-25,0 0,0 0,0 25,0-25,0 0,0 0,0 0,0 0,0 0,0 0,0 0,0 0,0 0,0-25,0 25,0 0,0 0,0 0,0-25,0 25,0 0,0-24,0 24,0-25,0 25,0-25,0 25,0-25,0 25,0-25,0 25,25-24,-25 24,0-25,0 25,0 0,0 0,0 0,0-25,0 25,0 0,0 0,0 0,0 0,0 25,0-25,0 0,0 0,0 0,0 25,0-25,0 0,0 24,0-24,0 0,0 25,25-25,-25 25,0-25,0 25,0-25,0 0,0 0,0 25,0-25,0 0,0 0,0 0,0 0,0 0,0 0,0 0,0 0,0 0,0 0,0 0,0 0,0-25,0 25,0 0,0-25,0 25,0 0,0-25,0 25,0-25,0 25,0-24,-25 24,25-25,0 25,0 0,0-25,0 25,0 0,0-25,0 25,0 0,0 0,0 0,0 0,0 0,0 0,0 0,0 0,0 0,0 0,-25 0,25 25,0-25,0 0,0 0,0 25,0-25,-25 25,25-25,0 24,0 1,0-25,0 0,0 25,0-25,0 0,0 0,0 25,0-25,0 0,0 0,0 0,0 0,0 0,0 0,0-25,0 25,0 0,0 0,0 0,0-25,0 25,0 0,0-25,0 25,0 0,0-24,0 24,0-25,0 25,-25 0,25-25,0 25,0 0,0-25,0 25,0 0,0 0,-24 0,24 0,0 0,0 0,0 0,0 0,0 0,0 0,-25 25,25-25,0 0,0 25,0-25,0 0,0 25,0-25,0 0,0 24,0-24,0 0,0 0,25 25,-25-25,0 0,0 0,0 25,24-25,-24 0,0 0,0 0,0 0,0 0,0 0,25 0,-25-25,0 25,0 0,0 0,0-25,25 25,-25 0,0-24,0 24,0 0,0 0,0-25,0 25,0 0,0-25,0 25,0 0,0-25,0 25,0 0,0 0,-25-25,25 25,0 0,0 0,-25 0,25 0,0 0,0 0,-24 0,24 0,0 0,0 25,-25-25,25 0,0 25,0-25,-25 0,25 25,0-25,0 25,0-1,-25-24,25 25,0-25,0 25,0-25,0 25,0-25,25 0,-25 25,0-25,0 0,0 0,0 0,0 0,25 0,-25 0,0 0,0 0,0 0,25 0,-25-25,0 25,0 0,24-25,-24 25,0-25,0 25,25-25,-25 25,0-24,0 24,0-25,0 25,0-25,0 25,0-25,0 25,0-25,0 25,-25 0,25-24,-24 24,24 0,-25-25,25 25,-25 0,25 0,-25-25,25 25,-25 0,25 0,-25 25,25-25,0 0,0 25,-24-25,24 0,0 24,0-24,0 0,0 25,0-25,0 0,0 25,0-25,0 0,0 25,0-25,24 0,-24 25,0-25,0 0,25 0,-25 0,0 24,0-24,25 0,-25 0,0 0,0 0,0 0,25 0,-25-24,0 24,0 0,25 0,-25-25,0 25,0 0,0-25,25 25,-25 0,0-25,0 25,0 0,0 0,0-25,0 25,0 0,-25-24,25 24,0 0,0 0,-25 0,25 0,0 0,-25 0,25 0,0 0,0 0,-25 0,25 0,0 0,0 0,0 24,-25-24,25 0,0 25,0-25,0 0,0 25,0-25,0 25,0-25,0 0,25 25,-25-25,0 0,0 24,0-24,0 0,25 0,-25 0,0 0,0 0,0 0,0 0,25 0,-25 0,0 0,0 0,0 0,0-24,25 24,-25 0,0-25,0 25,25 0,-25-25,0 25,0-25,0 25,0 0,0 0,0-25,0 25,-25 0,25 0,0-24,-25 24,25 0,0 0,-25 0,25 0,0 0,-25 0,25 24,0-24,0 0,0 25,0-25,0 25,0-25,0 0,0 25,0-25,0 0,25 0,-25 0,0 0,25 0,-25 0,0 0,25 0,-25 0,0 0,25 0,-25 0,0-25,0 25,0 0,0 0,0 0</inkml:trace>
  <inkml:trace contextRef="#ctx0" brushRef="#br0" timeOffset="61526.5191">6028 13271,'0'0,"0"0,-25 0,25 0,0 0,0-25,0 25,0 0,0 0,0 25,0-25,0 0,0 24,0-24,0 25,0 0,0 0,25 0,-25-25,0 24,0 1,25 0,-25 0,0 0,0-25,0 24,24 1,-24-25,0 25,0-25,0 25,0-25,0 25,0-25,0 0,0 24,0-24,25 0,-25 0,0 0</inkml:trace>
  <inkml:trace contextRef="#ctx0" brushRef="#br0" timeOffset="62426.5706">6177 13320,'0'0,"0"0,0-25,0 25,0 0,0-24,0 24,0 0,0-25,0 25,25-25,-25 25,24 0,-24-25,0 25,25 0,-25 0,25 0,-25 0,25 0,-25 0,0 0,0 25,0-25,25 25,-25-25,0 25,0-1,-25 1,25 0,0 0,0 0,-25-1,25 1,0 0,-25 0,25-25,0 25,0-1,0-24,0 0,0 25,0-25,0 0,0 0,0 0,0 0,0 0,0 0,0 0,25-25,-25 25,0 0,25-24,-25 24,25-25,-25 0,24 0,1 0,-25 1,25-1,0 0,-25 25,25-25,-1 0,-24 1,0-1,25 0,-25 25,0-25,25 0,-25 25,0 0,0 0,0-25,0 25,0 0,0 0,0 0,0 25,0-25,0 0,-25 0,25 25,0-25,0 25,0 0,-25-25,25 25,0-1,0-24,0 25,25 0,-25-25,0 25,25-25,-25 0,0 25,25-25,-25 0,25 0,-25 0,24 0,1 0,-25 0,25-25,0 25,-25-25,25 25,-1-25,1 0,0 1,-25 24,25-25,-25 0,25 0,-25 0,0 0,0 25,0-24,0-1,0 25,-25-25,0 25,0-25,0 25,1 0,-1 0,-25 0,25 25,-24-25,24 25</inkml:trace>
  <inkml:trace contextRef="#ctx0" brushRef="#br0" timeOffset="68328.9082">20687 10666,'0'0,"0"0,0 0,0 0,0 0,0 0,0 0,0 0,0 0,0 0,25 0,-25 25,0-25,0 25,0-25,0 24,25 1,-25 0,0 0,0 0,0-1,0 1,25-25,-25 25,0 0,0 0,0-25,0 24,0-24,0 25,0-25,0 0,0 0,0 0,0 0,0 0,0 0,0 0,0-25,0 25,0-24,0 24,0-25,0 0,0 25,0-25,0 0,0 1,0-1,0 0,0 0,0 0,0 1,0 24,25-25,-25 0,0 25,24 0,-24-25,25 25,-25 0,25 0,-25 0,25 0,-25 0,25 0,-25 0,25 0,-25 25,24-25,1 0,-25 0</inkml:trace>
  <inkml:trace contextRef="#ctx0" brushRef="#br0" timeOffset="68728.9311">21184 10666,'0'0,"0"0,0 0,0 0,0 0,0 0,0 0,0 0,0 0,0 0,0 0,0 25,-25-25,25 0,0 25,0-25,0 0,-25 24,25-24,0 25,-25 0,25-25,0 25,0-25,-25 25,25-25,0 0,0 0,0 0,0 0,0 0,0 0,0 0,0 0,0 0,0 0,0 0,0-25,25 25,-25-25,0 25,25-25,-25 0,25 25,-25-24,25-1,-25 25,24-25,1 0,-25 25,25 0,-25-25,25 25,-25 0,0 0,25 0,-25 25,0-25,24 0,-24 25,0 0,0-25,0 25,0-1,25 1,-25 0,0 0,0 0,0-1,0 1,0 0,0 0,25 0,-25-1,0-24,0 25</inkml:trace>
  <inkml:trace contextRef="#ctx0" brushRef="#br0" timeOffset="69716.9876">22945 10592,'0'0,"0"0,0 0,0-25,0 25,0 0,0 0,0 0,0 0,0 25,0-25,0 0,0 24,0-24,-25 25,25 0,0-25,0 25,0 0,0-1,0 1,0 0,0 25,0-26,0 1,0-25,25 25,-25 0,24 0,-24-1,25-24,-25 25,25-25,-25 0,0 25,25-25,-25 0,25 0,-25 0,0 0,25 0,-25-25,24 25,-24 0,0-25,25 25,-25-24,25 24,-25-25,0 0,25 25,-25-25,0 0,25 1,-25-1,0 25,0-25,24 0,-24 25,0 0,0-25,0 25,0 0,0 0,0 0,0 0,0 0,0 0,0 0,0 25,0-25,0 0,0 25,0-25,0 25,25 0,-25-25,0 24,0 1,25-25,-25 25,25 0,-25-25,0 25,25-25,-25 24,24-24,1 0,-25 0,25 0,0 0,-25 0,25 0,-1 0,1 0,-25-24,25 24,0 0,0-25,-1 25,-24-25,25 25,0-25,0 0,-25 25,25-24,-25-1,24 0,-24 0,0 0,0 1,0-26,-24 25,24 0,-25 1,25-1,-25 25,0-25,25 0,-25 25,1-25</inkml:trace>
  <inkml:trace contextRef="#ctx0" brushRef="#br0" timeOffset="71265.0761">20191 10641,'0'0,"0"0,0 0,0 0,0 0,0 0,0 0,0 0,0 0,0 25,0-25,0 0,0 25,0 0,0-25,-24 24,24 1,0 0,0 0,0 24,0-24,0 25,0-1,0 1,0-25,-25 49,25-24,0 0,0-1,0 26,-25-26,25 1,0 24,0-24,0 24,0 1,0-26,0 26,-25-1,25 0,0-24,0 24,0 1,0-1,0-24,-25 24,25 1,0-1,0 1,0-26,-24 26,24-1,0 0,-25-24,25 24,0-24,-25 24,25-24,0 25,0-1,-25-24,25 24,-25-24,25 24,0 0,-24-24,24 24,0-24,-25 24,25-24,-25 24,25-24,0 24,-25-24,25 24,-25-24,25 0,0-1,-25 26,25-26,0-24,-24 25,24-1,0 1,0-25,-25 24,25-24,0 0,0 25,0-26,0 1,0 0,-25 0,25-25,0 25,0-25,0 24,0-24,0 0,0 0</inkml:trace>
  <inkml:trace contextRef="#ctx0" brushRef="#br0" timeOffset="72133.1258">18877 11460,'-25'0,"25"0,-25-25,25 25,0 0,0 0,0-25,0 25,0 0,0 0,0 0,0 0,0 0,25 0,-25 0,25 0,0 0,-1 0,1 0,25 0,-1 0,1 0,0 0,-1 0,26 0,-26 0,26 0,-1 0,0 0,26 0,-26 0,25 0,-24 0,24 0,0 0,0 0,1 0,24 0,-25 0,0-25,25 25,-25 0,25 0,-24 0,24 0,0 0,0 0,-25 0,25 0,0 0,-25-24,25 24,0 0,-25 0,25 0,-24 0,24 0,-25 0,25 0,-25 0,0 0,1 0,-1 0,25 0,-25 0,0 0,0 0,1 0,-26 0,25 0,0 0,-24 0,24 0,-24-25,-1 25,0 0,1 0,-26 0,26 0,-26-25,1 25,0 0,-1 0,-24 0,25 0,-26 0,1-25,0 25,0 0,-25 0,0 0,25 0,-25 0</inkml:trace>
  <inkml:trace contextRef="#ctx0" brushRef="#br0" timeOffset="73605.21">18902 11857,'0'0,"0"-25,0 25,0-25,24 25,-24 0,0 0,0-25,0 25,0 0,0 0,0 0,0 0,0 0,0 0,0 0,25 0,-25 0,0 25,0-25,0 25,0 0,0-25,25 24,-25 1,0 0,0 0,0 0,0-25,0 24,0 1,0-25,0 25,25-25</inkml:trace>
  <inkml:trace contextRef="#ctx0" brushRef="#br0" timeOffset="73794.2208">19150 11782,'0'-25,"0"25,0 0,0-24,0 24,0 0,0 0,0 0,0 24,0-24,0 0,0 25,0 0,0-25,0 25,0 0,0-1,0 1,0 0,24 0,-24 0,0-1,0 1</inkml:trace>
  <inkml:trace contextRef="#ctx0" brushRef="#br0" timeOffset="74285.2489">19001 12551,'0'0,"0"-25,0 25,0-24,0-1,0 25,0 0,0-25,0 25,0 0,0 0,0 0,0 0,0 0,0 25,0-25,0 25,0-25,0 24,0 1,0-25,0 25,0 0,0-25,0 25,0-1,0-24,0 25,25-25,-25 0,0 0</inkml:trace>
  <inkml:trace contextRef="#ctx0" brushRef="#br0" timeOffset="74581.2658">19150 12452,'0'0,"0"-25,24 25,-24-25,0 25,25-24,0 24,-25-25,25 25,0 0,-1 0,1 0,-25 0,25 0,0 0,0 0,-1 25,-24-25,0 24,25 1,-25 0,0 0,-25 0,25-1,-24 1,-1 0,25 25,-25-26,0 1,0 0,25-25,-24 25,24-25,0 25,0-25,0 0,0 0,0 0,24 0,1 0,0 0,0-25,0 25,-1 0,1-25,25 0,-25 25,-1 0,26-25,-25 25,0-24,-1 24</inkml:trace>
  <inkml:trace contextRef="#ctx0" brushRef="#br0" timeOffset="74893.2837">19050 13072,'0'0,"0"0,0-25,0 25,0 0,0 0,0 0,0 0,0 0,0 0,0 25,0-25,0 25,0-25,0 25,0-1,0-24,0 25,0 0,0 0,0-25,0 25,0 0,0-25,0 24,0 1,25-25,-25 0,0 25</inkml:trace>
  <inkml:trace contextRef="#ctx0" brushRef="#br0" timeOffset="75268.3051">19274 13022,'24'0,"-24"-24,0 24,25 0,-25-25,25 25,-25 0,25 0,-25 0,25 0,-25 0,24 0,-24 0,0 25,0-25,0 0,0 24,0-24,0 25,0-25,0 25,0-25,-24 25,24-25,0 25,-25-25,25 24,0-24,0 0,0 0,0 0,0 25,0-25,25 0,-25 0,24 0,-24 0,25-25,-25 25,25 0,-25 0,25 0,-25 0,25 0,-25 25,24-25,-24 0,0 0,0 0,0 25,0-25,0 0,0 0,-24 25,24-25,-25 0,25 25,-25-25,0 0,0 25,1-25,-1 0,0 0,0 24,0-24</inkml:trace>
  <inkml:trace contextRef="#ctx0" brushRef="#br0" timeOffset="75561.3219">19075 13692,'0'0,"0"0,0 0,0 0,0 0,0 0,0 0,0 25,0-25,0 0,0 25,0 0,0-25,0 24,0 1,0-25,0 25,0 0,0-25,0 25,0-25,0 24,0-24,0 25,0-25,0 0</inkml:trace>
  <inkml:trace contextRef="#ctx0" brushRef="#br0" timeOffset="75921.3425">19249 13593,'0'-25,"0"25,0 0,0 0,0 0,0 0,0 0,0 0,0 25,0-25,0 25,0 0,0-1,0-24,0 25,0 0,0 0,0-25,25 25,-25-25,24 24,-24-24,25 0,-25 25,25-25,-25 0,25 0,0 0,-1-25,-24 25,25 0,-25-24,25 24,-25-25,25 25,-25-25,25 25,-25-25,0 0,24 25,-24-24,0-1,0 25,0 0,0-25,0 25,0 0,0 0,0 25,0-25,0 25,0-1,0 1,0 0,0 0,0 0,0-1,0 1,0 25,0-25,0-1,-24 1,24 25</inkml:trace>
  <inkml:trace contextRef="#ctx0" brushRef="#br0" timeOffset="76173.3569">19199 14312,'0'0,"0"0,0 0,0 0,0 0,0 25,-25-25,25 25,0-25,0 25,0 0,0-1,0 1,-24 0,24 0,0 0,0-1,0 1,0 0,0 0,0 0,0-25,0 24,0 1,0-25,0 0,0 25,0-25,24 0,-24 0</inkml:trace>
  <inkml:trace contextRef="#ctx0" brushRef="#br0" timeOffset="76388.3692">19274 14486,'0'-25,"0"25,0-25,0 25,0 0,0-24,0 24,0 0,0 0,-25 0,25 0,0 24,0-24,0 0,0 25,0-25,25 25,-25 0,24-25,-24 25,25-1,0-24,-25 25,25-25,-25 25,0-25,25 25,-25-25,0 25,0-25,0 0,0 24,0-24,0 0,-25 0,25 0,0 0,-25 0</inkml:trace>
  <inkml:trace contextRef="#ctx0" brushRef="#br0" timeOffset="76496.3754">19348 14263,'25'-25,"-25"25,25 0,-1-25,-24 25,25 0,0 0</inkml:trace>
  <inkml:trace contextRef="#ctx0" brushRef="#br0" timeOffset="76756.3902">19199 14982,'-25'0,"25"25,-24 0,24-25,-25 24,25-24,0 25,0 0,-25 0,25 0,0-1,0 1,0 0,-25 0,25 0,0-1,0-24,0 25,0 0,0 0,0 0,0-25,0 25,0-25,0 24,0-24,0 0,0 0,0 0,0 0</inkml:trace>
  <inkml:trace contextRef="#ctx0" brushRef="#br0" timeOffset="77049.407">19373 15007,'0'-25,"0"25,0 0,0 0,0 0,-25 25,25-25,-25 25,0-25,25 24,-24 1,24 0,-25 0,0 0,25-1,0 1,-25 0,25 0,0 0,0-1,0-24,25 25,-25-25,25 25,-25-25,25 0,-1 0,-24 0,25 0,0 0,0 0,-25-25,25 25,-1 0,-24-25,0 25,25-24,-25 24,0-25,-25 25,25-25,-24 25,-1-25,25 25,-25-25,-25 1,26 24</inkml:trace>
  <inkml:trace contextRef="#ctx0" brushRef="#br0" timeOffset="77948.4584">18182 12303,'50'0,"-25"0,-1 0,26 0,0 0,-1 0,1-25,24 25,1 0,-26 0,50-24,-24 24,-1 0,26-25,-26 25,25 0,0-25,25 25,-24 0,24-25,0 25,0 0,0-25,0 25,25-25,-1 25,-24-24,25 24,0-25,0 25,25-25,-26 25,1 0,25-25,-25 25,-1-25,26 25,-25 0,0-24,24 24,-24 0,0-25,25 25,-25 0,-1-25,1 25,0 0,0 0,-25-25,25 25,-25 0,0 0,0-25,-25 25,0 0,0 0,1-24,-26 24,0 0,1 0,-26 0,1 0,-25 0,0 0,0 0,-1 0,-24 0</inkml:trace>
  <inkml:trace contextRef="#ctx0" brushRef="#br0" timeOffset="78705.5017">18703 12849,'0'0,"0"0,0 0,0 0,0 0,0 0,0 0,0 0,0 0,0 0,0-25,0 25,25 0,0 0,-25 0,24 0,26 0,-25 0,25 0,24 0,-24 0,24 0,25 0,-24 0,24 0,25 0,0 0,0 0,0 0,25 0,-25 0,49 0,-24 0,0 0,25 25,-1-25,1 0,0 0,-1 0,1 0,24 0,-24 25,24-25,-24 0,24 0,-24 0,24 0,-24 24,0-24,-1 0,1 0,0 0,-1 0,-24 0,0 0,0 0,-25 0,0 25,-25-25,0 0,0 0,-24 0,-1 0,-24 0,0 0,-26 0,1 0,0 0,-25 0,0 0</inkml:trace>
  <inkml:trace contextRef="#ctx0" brushRef="#br0" timeOffset="79372.5399">18678 13370,'-25'0,"25"0,0 0,0 0,0 25,0-25,0 0,0 0,0 0,25 0,-25 0,0 0,25 24,0-24,-25 0,25 0,24 0,-24 0,25 0,-1 25,26-25,-1 0,1 0,24 0,0 0,0 0,25-25,0 25,0 0,25 0,0 0,0-24,24 24,1 0,24 0,-24 0,25 0,-1 0,0-25,26 25,-26 0,1 0,24 0,-25 0,25 0,-24 25,-1-25,26 0,-26 0,0 0,-24 0,25 0,-26 0,1 0,-1 0,1 0,-25 0,0 0,-25 0,0 0,-25 0,0 0,0 0,-49 0,24 24,-24-24,-25 0,0 0,-25 0,0 0</inkml:trace>
  <inkml:trace contextRef="#ctx0" brushRef="#br0" timeOffset="80044.5783">18529 13965,'0'0,"-24"0,-1 0,0 0,25 0,-25 25,0-25,25 0,0 0,-24 0,24 0,0 0,0 0,0 0,0 0,0 0,0 0,24 0,1 0,0 25,0-25,24 0,1 0,0 0,24 0,0 0,1 0,24 0,25-25,0 25,0 0,0-25,25 25,0 0,25-25,-26 25,26 0,24 0,-24-25,24 25,1 0,-1 0,1 0,-1 0,1 0,-1 0,1 0,-1-24,0 24,1 0,-1 0,-24 0,24 0,-24 0,24 0,-24 0,-25 0,25 0,-26 24,1-24,-25 0,0 0,-25 0,1 0,-1 25,-25-25,-24 0,0 0,-1 0,-24 0,0 0,-25 0,0 0,-25 0</inkml:trace>
  <inkml:trace contextRef="#ctx0" brushRef="#br0" timeOffset="80589.6095">18827 14709,'0'0,"0"0,0 0,0 0,0 0,0 0,0 0,0 0,0 0,0 0,0 0,0 0,0 0,0 0,0 0,0 0,0 0,0 0,25 0,-25 0,0 0,25 25,-25-25,25 0,-1 0,1 0,0 0,0 0,24 0,1 0,0 0,24 0,0 0,1 0,-1-25,25 25,1 0,24 0,-25 0,25 0,-25-25,50 25,-25 0,0 0,25 0,0 0,0 0,-1 0,1 0,25 0,-1 0,-24-24,25 24,0 0,-26 0,26 0,-25 0,24-25,1 25,-25 0,25-25,-26 25,1 0,0-25,25 25,-50-25,25 25,-25 0,0 0,0-24,-25 24,0 0,0 0</inkml:trace>
  <inkml:trace contextRef="#ctx0" brushRef="#br0" timeOffset="81148.6415">18653 15627,'0'0,"0"25,0-25,0 0,0 0,0 0,0 0,0-25,0 25,0 0,0 0,25 0,0 0,0 0,0 0,-1 0,26 0,0-25,-1 25,26 0,-1 0,25 0,1-25,-1 25,25 0,0-24,0 24,25 0,0-25,24 25,-24 0,49-25,-24 25,25 0,-26-25,26 25,-1 0,0 0,1-25,24 25,-24-24,-1 24,25 0,-24-25,24 25,-25 0,1-25,24 25,-25-25,-24 25,25-25,-1 25,-24 0,-1 0,1-25,-25 25,0 0,-25 0,24-24,-48 24</inkml:trace>
  <inkml:trace contextRef="#ctx0" brushRef="#br0" timeOffset="82041.6925">22101 9947,'0'0,"0"0,0 0,0 0,-24 0,24 24,0-24,0 25,0 0,0 0,0 25,0-1,0 26,0-26,0 50,24 1,-24-1,25 25,-25 0,25 25,0-1,-25 26,25 0,-25-1,24 26,-24-26,0 26,0-1,0 1,0-1,-24 1,24-1,0 1,-25-1,25 0,-25-24,25 24,-25-24,25 25,0-26,0-24,0 25,0-26,-25 1,25-25,0 25,0-25,0-25,0 25,0-24,-24-1,24-25,0 1,0-1,0 1,0-26,0 1,0-25,0 24,0-24,0-25,0 25,0-25,0 0,0 0</inkml:trace>
  <inkml:trace contextRef="#ctx0" brushRef="#br0" timeOffset="82156.6991">22101 16098,'0'-25,"0"1,0-1,0 0,0 25,0-25,0 0,0 1,0-1,0 25,0-25,0 25,0-25</inkml:trace>
  <inkml:trace contextRef="#ctx0" brushRef="#br0" timeOffset="85109.868">19026 12080,'0'0,"0"0,0 0,0 0,0 0,0 0,0 0,0 0,0 0,0 0,0 0,0 0,0 0,0 0,0 0,0 0,0 0,0 0,0 0,0 0,0 0,0 0,0 0,0 0,0 0,0 0,0 0,0 0,0 0,0 0,0 0,0 0,0 0,0 0</inkml:trace>
  <inkml:trace contextRef="#ctx0" brushRef="#br0" timeOffset="85749.9046">20638 12154,'-25'0,"25"0,0 0,-25 0,25 25,0-25,0 0,0 0,0 0,0 0,0 0,0 0,25 0,0 0,-25 0,25-25,-1 25,26 0,-25 0,24 0,1-25,0 25,-1-24,26 24,-26 0,1-25,24 25,1-25,-26 25,26 0,-1-25,-24 25,24 0,-24-25,-1 25,26 0,-26 0,-24 0,25-24,-1 24,-24 0,0 0,0 0,0 0,-25 0,25 0,-25 0,0 0,0 0,0 0,0 0,0 0,0 0,0 0,0 0,0 0,0 0,0 0,0 0,0 0,0 0,0 0,0 0,0 0,0 0,0 0,0 0</inkml:trace>
  <inkml:trace contextRef="#ctx0" brushRef="#br0" timeOffset="86668.9572">22945 11857,'0'0,"0"0,0 0,0 0,0 0,24 0,-24 0,25 0,0 0,0 0,0 0,0 0,24 0,1 0,-1 0,1 0,0 0,-1 0,26 0,-1 0,-24 0,24 0,0 0,1-25,-26 25,26 0,-1 0,-24 0,24 0,1 0,-26-25,1 25,0 0,-1 0,1 0,-1 0,-24-25,0 25,0 0,-25 0,25 0,-25 0,0 0,0 0,0 0,0 0,0 0,0 0,0 0,0 0,0 0,0 0,0 0,0 0,0 0,0 0,0 0,0 0,0 0,0 0,0 0,0 0,0 0,0 0,0 0,0 0,0 0,0 0,0 0,0 0,0 0,0 0,0 0,0 0,0 0,0 0,0 0,0 0,0-25,0 25,0 0</inkml:trace>
  <inkml:trace contextRef="#ctx0" brushRef="#br0" timeOffset="87802.022">20142 12874,'0'0,"0"0,0 0,0 0,0 0,0 0,0 0,0 0,0 0,0 0,0 0,0 0,0 0,25 0,-1 24,-24-24,25 0,0 0,25 0,-26 0,26 0,0 0,-1 0,1 0,-1 0,26-24,-1 24,1 0,-1 0,1-25,-1 25,0 0,26 0,-26-25,0 25,1 0,-1-25,-24 25,24 0,-24 0,-1 0,1 0,0-25,-1 25,-24 0,0 0,0 0,-1 0,-24 0,25 0,-25 0,0 0,0 0,0 0,0 0,0 0,0 0,0 0,0 0,0 0,0 0,0 0,0 0,0 0,0 0,0 0</inkml:trace>
  <inkml:trace contextRef="#ctx0" brushRef="#br0" timeOffset="88581.0666">22449 12948,'0'0,"0"0,0 0,0 0,0 0,0 0,0 0,24 0,1 0,0 0,0 0,0 0,24-25,1 25,-1 0,1 0,0 0,24 0,0-25,1 25,24 0,-24 0,24-24,-25 24,25 0,1-25,-1 25,0 0,0-25,-24 25,24 0,-25-25,26 25,-26 0,0-25,-24 25,24-24,-24 24,0 0,-26 0,1-25,0 25,0 0,0 0,-25 0,0 0,0 0,0-25,0 25,0 0,0 0,0 0,0 0,0 0,0 0,0 0,0 0,-25 0,25 0,0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38:59.516"/>
    </inkml:context>
    <inkml:brush xml:id="br0">
      <inkml:brushProperty name="width" value="0.05292" units="cm"/>
      <inkml:brushProperty name="height" value="0.05292" units="cm"/>
      <inkml:brushProperty name="color" value="#FF0000"/>
    </inkml:brush>
  </inkml:definitions>
  <inkml:trace contextRef="#ctx0" brushRef="#br0">24359 2853,'0'0,"-25"0,25 0,0 0,0 0,0 0,0 0,0 0,0 0,0 0,0 0,0 0,0 0,0 0,0 0,0 24,0 1,0-25,0 25,-25 0,25 24,-25-24,0 25,25-25,-24 24,-1 1,0-1,0-24,25 25,-25-25,1 24,24-24,-25 0,25 0,-25-25,25 24,0-24,-25 0,25 25,0-25,0 0,0 0,0 0,0 0,0-25,0 25,0 0,-25-24,25 24,0-25,0 25,0-25,0 25,0-25,0 0,0 1,-25-1,25 0,0 0,0 0,0 1,0 24,0-25,0 0,0 25,0 0,0 0,0 0,0-25,0 25,0 0,0 0,0 25,0-25,0 25,0-25,0 25,0-1,0 26,0-25,0 0,0 24,0-24,0 0,0 0,0-1,0 1,0 0,0-25,0 25,0-25,25 0,-25 0,0 0,25 0,0 0,-25 0,25 0,0 0,-1-25,26 0,-25 25,24-25,-24 1,25-1</inkml:trace>
  <inkml:trace contextRef="#ctx0" brushRef="#br0" timeOffset="34665.9828">18777 10641,'0'0,"0"0,0 0,0 0,0 0,0-25,0 25,0 0,0 0,0 0,0 0,0 0,0 0,0 0,0-24,0 24,25 0,-25 0,0-25,25 25,-25-25,0 25,25 0,0 0,-25-25,25 25,-25 0,24 0,1-25,-25 25,25 0,0 0,0 25,-25-25,24 0,-24 25,25-25,-25 0,0 25,0 0,0-1,0-24,0 25,0 0,0 0,-25 0,25-1,-24 1,-1 0,0 0,25 0,-25-1,0 1,25-25,-24 25,-1-25,25 25,-25-25,25 0,-25 0,25-25,0 25,-25 0,25-25,0 25,0-25,0 25,0-24,0 24,0 0,0-25,0 25,0 0,0 0,0 0,25 0,-25 0,0 0,25 0,-25 0,0 0,25 0,-25 25,25-25,-25 0,24 0,1 24,-25-24,25 0,-25 25,25-25,-25 0,25 0,-25 0,0 0,24 0,-24 0,25 0,-25 0,0 0</inkml:trace>
  <inkml:trace contextRef="#ctx0" brushRef="#br0" timeOffset="35014.0027">19199 10567,'0'0,"0"0,0 0,0 0,0 0,0 0,0 25,0-25,0 0,0 0,-25 24,25-24,0 25,0-25,0 25,0-25,0 25,0 0,0-25,25 24,-25-24,25 25,-25-25,0 0,25 0,-25 25,25-25,-25 0,24 0,-24 0,25-25,0 25,-25 0,25-25,-25 25,25-24,-25 24,24 0,-24-25,0 0,25 25,-25-25,0 25,0-25,0 25,0-24,-25 24,25-25,0 25,-24-25,24 25,-25 0,0 0,25-25,-25 25,0 0,25 0,-24 0,24 25,-25-25,25 0</inkml:trace>
  <inkml:trace contextRef="#ctx0" brushRef="#br0" timeOffset="35282.018">19571 10468,'0'0,"0"0,0 0,0 24,0-24,25 0,-25 0,0 25,0-25,0 25,25 0,-25-25,0 25,0-1,25-24,-25 25,0 0,0 0,0-25,24 25,-24-25,0 24,0 1,0-25,25 0,-25 25,0-25,0 0,0 0,0 0,0 0</inkml:trace>
  <inkml:trace contextRef="#ctx0" brushRef="#br0" timeOffset="35650.0391">19794 10418,'0'0,"0"0,0 0,0 0,0 0,0 0,0 0,0 0,0 0,25 0,-25 0,0 0,25 0,-25-25,25 25,-25 0,25 0,-25-25,25 25,-25 0,24 0,-24 0,25 0,-25 0,0 0,25 0,-25 0,0 0,25 25,-25-25,0 0,0 25,0 0,0 0,0-25,0 24,0 1,0 0,0 0,0 0,0-1,0 1,0 0,0 0,0 0,0-1,0-24,0 25,0 0,0-25,0 0,0 25,0-25,0 0,0 0,0 0,0 0,0 0,0 0</inkml:trace>
  <inkml:trace contextRef="#ctx0" brushRef="#br0" timeOffset="35823.049">19919 10666,'0'0,"0"0,0 0,0 0,0 0,0 0,0 0,0 0,0 0,0 0,24 0,-24 0,25 0,-25-25,25 25,0 0,0-25,-1 25,1-24,0 24,0-25,0 25</inkml:trace>
  <inkml:trace contextRef="#ctx0" brushRef="#br0" timeOffset="36434.0839">20365 10046,'0'-25,"0"25,0 0,0 0,0-25,0 25,0 0,0 0,0 0,0 0,0 0,0 0,0 0,0 0,0 0,0 0,0 0,0 25,0-25,0 0,0 25,0-25,0 25,25 0,-25-1,0 1,0 25,0-25,0 24,0 1,0-1,0 1,0 24,0-24,0 24,25-24,-25 24,0-24,0 24,0-24,0 0,0 24,24-24,-24-1,0 1,0 0,25-26,-25 26,0-25,25 24,-25-24,0 0,0 0,25 0,-25-1,0 1,25-25</inkml:trace>
  <inkml:trace contextRef="#ctx0" brushRef="#br0" timeOffset="37303.1336">22002 10096,'0'0,"0"0,0 0,0-25,0 25,0 0,0 0,0 0,0-25,0 25,0 0,0 0,0 0,0 0,0 0,0 0,0 0,0 0,-25 0,25 0,0 0,0 0,0 25,0-25,0 25,0-25,0 24,0 1,0 25,0-25,0 24,25 1,-25-1,0 1,0 24,25-24,-25 24,0 1,0-1,25-24,-25 24,0 1,0-26,0 26,25-26,-25 1,0 0,0-26,24 26,-24-25,0 0,0-1,0 1,0 0,0 0</inkml:trace>
  <inkml:trace contextRef="#ctx0" brushRef="#br0" timeOffset="38143.1817">23565 10021,'0'0,"0"0,0 0,0 0,0 0,0 0,0 0,0 0,0 25,0-25,0 0,0 0,0 25,0 0,0-25,0 24,0 1,0 25,0-25,0 24,25 1,-25-1,0 1,0 24,0-24,24 24,-24-24,0 24,0-24,25 24,-25-24,0 24,0-24,0 0,0 24,25-49,-25 25,0-1,0-24,0 25,0-26,0 1,25 0,-25 0</inkml:trace>
  <inkml:trace contextRef="#ctx0" brushRef="#br0" timeOffset="39058.234">18802 11435,'-25'0,"25"0,0 0,-24 0,24 0,0 0,0-25,0 25,0 0,0 0,0 0,24 0,-24 0,25 0,0 0,25-25,-1 25,1 0,0 0,-1 0,26 0,-1 0,0-24,26 24,-26 0,25 0,0 0,25 0,-24 0,24 0,0 0,0 0,0 24,0-24,25 0,-25 0,25 0,-1 0,-24 0,25 25,0-25,0 0,-25 0,25 0,0 25,-1-25,-24 0,0 25,25-25,-25 0,0 25,0-25,0 24,0-24,0 0,0 25,0-25,-24 0,24 25,-25-25,0 25,25-25,-49 0,24 25,0-25,-25 0,1 24,-1-24,1 0,-26 25,26-25,-26 0,1 0,-25 0,24 0,1 0,-25 25,-1-25,-24 0,25 0,-25 0,0 0,0 0,0 0,0-25,0 25,0 0,0 0,0 0,-25 0,25-25,-24 25,-1 0,0 0</inkml:trace>
  <inkml:trace contextRef="#ctx0" brushRef="#br0" timeOffset="44421.5408">21704 8558,'0'0,"-24"0,24 0,0-25,-25 25,25 0,0 0,-25 0,25-25,-25 25,25 0,0 0,-25 0,25-25,-24 25,24 0,-25 0,25 0,-25 0,25-25,-25 25,25 0,-25 0,25 0,-24 0,24 25,-25-25,0 0,25 0,-25 25,25-25,-25 0,25 25,-24-25,-1 0,25 25,-25-25,25 24,-25 1,25-25,0 25,-25 0,25-25,-24 25,24-1,-25-24,25 25,0 0,-25 0,25 0,0-1,0 26,0-25,0 0,0-1,0 1,0 0,0 0,0 0,0 24,0-24,0 0,0 0,25 0,-25-1,25-24,-25 25,24 0,1 0,0 0,-25-25,25 24,0 1,-1-25,26 0,-25 25,0-25,-1 0,1 25,0-25,25 0,-26 0,1 0,25-25,-25 25,24 0,-24-25,25 25,-26-25,26 1,0-1,-26 25,26-25,-25 0,0 0,0 1,-1-1,1 25,0-25,0 0,0 0,-25 1,24-1,-24 0,25 0,-25 0,25 0,-25 1,0-1,0-25,0 25,0 1,0-26,-25 25,25 0,-25 1,25-26,-24 25,24 0,-25 1,0-1,25 0,-25 0,0 0,1 1,-1-1,-25 25,25-25,0 25,-24 0,24-25,-25 25,26 0,-26 0,0 0,26 0,-26 0,0 25</inkml:trace>
  <inkml:trace contextRef="#ctx0" brushRef="#br0" timeOffset="48571.7781">23366 7665,'0'-25,"-24"25,24-25,-25 25,25 0,-25-25,25 25,-25 0,25 0,-25-25,1 25,24 0,-25 0,0 0,0 0,0 25,25-25,-24 0,-1 25,0-25,0 0,0 25,0 0,1-25,-1 24,0-24,-25 25,26 0,-1 0,-25 0,25-1,1 26,-26-25,25 0,0 24,1-24,-1 25,0-25,25-1,-25 26,25-25,-25 0,25 24,0-24,0 0,0 0,0-1,0 1,0 0,25 0,-25-25,25 25,0-1,0 1,-1 0,1-25,0 25,0 0,24-25,-24 0,25 24,-25-24,24 0,1 0,-1 0,-24 0,25-24,0 24,-1 0,1-25,-1 25,1-25,-25 0,24 0,1 25,-25-24,24-1,-24 0,25 0,-25 25,-1-25,1 1,0-1,0 0,0 0,-1 0,-24-24,25 24,-25-25,25 26,-25-26,0 0,0 25,0-24,0-1,-25 1,0-1,25 25,-24-24,-1 24,-25 0,25 0,-24-24,-1 49,1-25,-26 0,26 25,-26 0,1 0,-1 0,-24 0,0 25</inkml:trace>
  <inkml:trace contextRef="#ctx0" brushRef="#br0" timeOffset="128705.3615">19050 11187,'0'0,"-24"-25,24 25,0 0,0 0,0 0,0 0,0 0,-25 0,25 0,0 0,0 0,25 0,-25 0,24 0,1 0,0 0,25-25,-26 25,26 0,0 0,24 0,-24-25,-1 25,26 0,-26 0,1-24,24 24,-24 0,-1-25,26 25,-25 0,-26 0,26 0,-25 0,24-25,-24 25,-25 0,25 0,-25 0,0 0,0 0,0 0,0 0,0 0,0 25,-25-25</inkml:trace>
  <inkml:trace contextRef="#ctx0" brushRef="#br0" timeOffset="131055.4959">14139 14709,'0'0,"0"0,0 0,0 0,0 0,0 0,0 0,0 0,0 0,0 0,0 0,0 0,25 0,0 0,-1 0,1 0,0 0,25 0,-26 0,26 0,0 0,-26 0,26 0,0 0,-1 0,-24 0,25 0,-25 0,24 0,-24 0,0 0,-25 0,25 0,-25 0,0 0,0 0,0 0,0 0,0 0,0 0,0 0,-25 25,0-25,25 0,-25 0,0 0,-24 0,24 0,0 0,0 0,-24 0,24 0,0 0,-25 0,26 0,-1 0,0 0,0 0,0-25,25 25,-24 0,24 0,-25 0,25 0,0 0,0 0,0 0,25 0,-25 0,24 0,1 0,0 0,-25 0,25 25,24-25,-24 0,0 0,0 0,25 0,-26 0,1 0,0 0,25 0,-26 0</inkml:trace>
  <inkml:trace contextRef="#ctx0" brushRef="#br0" timeOffset="132391.5724">16173 14709,'0'0,"0"0,0 25,0-25,25 0,-25 0,0 0,25 0,-25 0,24 0,1 0,0 0,0 0,0-25,24 25,-24 0,25 0,-1-25,1 25,-1 0,1 0,0-24,-1 24,1 0,-25 0,24-25,1 25,-25 0,24-25,-24 25,0 0,-25 0,25 0,-25 0,0 0,0 0,0 0,0 0,-25 0,0 0,25 0,-49 25,24-25,0 0,-25 0,1 25,-1-25,1 0,-1 24,0-24,1 25,-1-25,0 0,1 25,24-25,-25 0,26 25,-26-25,25 0,0 25,25-25,-24 0,24 0,-25 0,25 0,0 0,25 0,-25 0,0 0,24 0,1 0,0 0,0 0,0 0,-1 0,26 0,-25 0,24 0,-24-25,25 25,-1 0,-24 0,25 0,0 0,-26 0</inkml:trace>
  <inkml:trace contextRef="#ctx0" brushRef="#br0" timeOffset="134315.6824">4639 15627,'25'0,"-25"0,0 0,0 0,24 0,-24 0,25 0,-25 0,25 0,0 0,0 0,24 0,-24 0,0 0,24 0,-24 0,25 0,-25 0,24 0,-24-25,0 25,25 0,-26 0,1 0,-25 0,25 0,0 0,-25 0,0 0,25 0,-25 0,0 0,0 0,0 0,-25 0,25 0,-25 0,25 0,-25 0,0 0,1 0,-1 0,0 0,0 0,0 0,-24 25,24-25,0 0,0 0,0 0,25 0,-24 0,24 0,0 0,0 0,24 0,-24 0,25 0,-25 0,25 0,0 0,0 0,0 0,24-25,-24 25,0 0</inkml:trace>
  <inkml:trace contextRef="#ctx0" brushRef="#br0" timeOffset="136607.8135">21283 9302,'0'0,"0"0,0 0,0 0,25 0,-25 0,24 0,-24 0,25 0,0 0,25 0,-26 0,1 0,25-25,-25 25,24 0,-24 0,25 0,-1 0,-24 0,25 0,-26 0,1 0,25-25,-25 25,-25 0,24 0,1 0,-25 0,0 0,0 0,0 0,0 0,0 0,0 0,0 0,0 0,-25 0,1 0,-1 0,0 0,0 0,0 25,1-25,-26 0,25 0,-24 0,24 0,-25 25,25-25,1 0,-1 0,0 0,25 0,-25 0,25 0,0 0,0 0,0 0,0 0,0 0,0 0,0 0,25 0,-25 0,25 0,0 0,-1 0,1 0,0 0,0 0,0 25,-1-25,26 0,-25 0,0 0,-1 0,1-25,-25 25,25 0,0 0,-25 0,0 0,0 0,0 0,0 0,0 0,0 0,-25 0,25 0,-25 0,0 0,1 0,-1 0,0 0,25 25,-25-25,0 0,25 0,0 0,0 0,0 0,0 0,0 0,0-25,25 25,-25 0,25 0,0 0,0 0,-1-25,26 25,-25 0,0 0,-1-25</inkml:trace>
  <inkml:trace contextRef="#ctx0" brushRef="#br0" timeOffset="152526.724">695 11832,'0'-25,"0"25,0 0,25-25,-25 25,0-25,24 25,-24 0,25-24,0 24,-25 0,25 0,-25 0,25 0,-25 0,0 0,25 24,-25-24,0 25,0 0,0-25,0 25,0 0,0-1,0 1,0-25,0 25,0 0,-25-25,25 25,0-25,0 0,0 0,0 0,0 0,0 0,25 0,-25 0,0 0,0 0,24-25,-24 25,25 0,-25 0,25 0,0 0,-25 0,25 0,-1 0,-24 0,25 0,-25 25,25-25,-25 0,0 24,0-24,0 0,0 25,0-25,0 0,0 25,0-25,0 0,0 25,-25-25,25 0,-25 0,25 25,-24-25,24 0,-25 0,0 0,25-25,-25 25</inkml:trace>
  <inkml:trace contextRef="#ctx0" brushRef="#br0" timeOffset="153010.7517">1290 11534,'0'0,"0"25,-25-25,25 0,-24 25,24 0,-25-25,25 24,0 1,-25 0,25 0,0 0,0-1,0 1,0-25,0 25,0 0,0-25,25 0,-25 0,25 25,-25-25,24 0,-24 0,25-25,-25 25,25 0,-25-25,25 25,0-25,-1 0,-24 25,25-24,0-1,-25 0,25 0,0 0,-25 1,24-1,1 0,-25 25,25-25,0 25,-25-25,25 25,-25 0,24-24,-24 24,0 0,25 24,-25-24,0 0,25 0,-25 25,0-25,25 0,-25 25,0-25,25 0,-25 0,24 25,-24-25,25 0,-25 0,25-25,-25 25,25 0,-25-25,25 25,0-25,-25 25,24-24,-24-1,25 25,-25-25,0 0,25 25,-25-25,0 25,0-24,-25 24,25-25,-25 25,1 0,-1-25,0 25,0 25,0-25,-24 25,24-1</inkml:trace>
  <inkml:trace contextRef="#ctx0" brushRef="#br0" timeOffset="153355.7714">372 13022,'-24'0,"24"-24,0 24,-25 0,25 0,0 0,0-25,0 25,0 0,0 0,0 25,25-25,-25 0,0 24,24-24,-24 25,25-25,0 25,-25 0,25-25,-25 25,25-1,-25-24,24 25,-24 0,25-25,-25 0,0 25</inkml:trace>
  <inkml:trace contextRef="#ctx0" brushRef="#br0" timeOffset="153666.7892">596 12849,'0'0,"0"-25,0 25,0 0,0 0,0 0,0 0,0 25,0-25,0 0,0 25,0-1,0 1,0-25,0 25,0 0,0 0,24-1,-24 1,25-25,-25 25,0 0,25-25,-25 0,25 0,-25 0,25 0,-25 0,24 0,-24 0,25 0,-25 0,0 0,25-25,-25 25,0-25,25 25,-25 0,0-25,0 25,0-24,-25 24,25-25,0 25,-25-25,0 25,1-25,24 25,-25 0,0 0,0-25,25 25,-25 0,25 0,-24 25</inkml:trace>
  <inkml:trace contextRef="#ctx0" brushRef="#br0" timeOffset="153876.8012">943 12849,'25'0,"-25"0,25 0,-1 0,-24 0,25-25,-25 25,25 0,-25 0,25-25,-25 25,25 0,-25-25,24 25,1-24,-25 24,25-25,-25 25,25-25,-25 0,25 25,-25-25,0 25,24-24,-24 24,0-25,0 0,0 25</inkml:trace>
  <inkml:trace contextRef="#ctx0" brushRef="#br0" timeOffset="154075.8126">1216 12502,'-25'0,"25"0,-25 0,25 0,0 0,0 0,-25 24,25-24,0 0,0 0,0 0,0 0,0 0,25 0,-25 0,0 25,25-25,0 0,0 0,-25 0,24 0,1 0,25 0,-25 0,-1 0,1 0,0 0,0 0,-25 0,25 0,-25 0,24 25,-24-25,0 0,0 25,0-25,0 25,-24-1,24-24,-25 25,25 0,-25 0,0-25</inkml:trace>
  <inkml:trace contextRef="#ctx0" brushRef="#br0" timeOffset="154858.8574">1761 12303,'0'0,"-24"0,24-25,0 25,0 0,0-24,0 24,0-25,0 25,0-25,0 25,0-25,24 25,-24-25,25 0,0 25,-25 0,25-24,-25 24,25 0,-25 0,25 0,-25 0,0 24,0-24,0 25,0-25,24 25,-24 0,0-25,0 25,0 0,0-25,0 24,0-24,0 0,0 25,0-25,0 0,0 0,0 0,25 0,-25 0,25 0,-25 0,25 0,0 0,-25 0,24 0,1 0,-25 0,25 0,-25 0,25 0,-25 0,25 25,-25-25,0 0,0 0,0 0,0 25,0-25,0 0,0 25,-25-25,25 24,-25-24,25 0,-25 25,25-25,-25 0,25 0,-24 0,-1 0,25 0,-25 0,25 0</inkml:trace>
  <inkml:trace contextRef="#ctx0" brushRef="#br0" timeOffset="155139.8735">2183 12030,'25'0,"-25"-25,25 25,-25 0,0 0,25 25,-25-25,0 25,0 0,0-25,0 25,0-1,0 1,0 0,0 0,0 0,0-25,0 25,0-1,24-24,-24 0,25 25,-25-25,25 0,0 0,-25 0,25-25,-1 25,1 0,-25-24,25 24,0-25,-25 0,25 25,-1-25,-24 0,25 0,-25 25,0-24,0-1,0 0,0 0,0 25,-25-25,25 1,-24 24,-1-25,0 25,0 0,0 0</inkml:trace>
  <inkml:trace contextRef="#ctx0" brushRef="#br0" timeOffset="155591.8993">720 13692,'-25'-25,"25"25,0-24,-25 24,25 0,0 0,-25 0,25 0,0 0,0 0,0 24,0-24,0 0,0 25,0-25,25 0,-25 0,25 25,0-25,-1 0,1 0,0 0,0 25,25-25,-26 0,1 0,0 0,-25 0,25 0,0 0,-25 25,24-25,-24 0,0 0,0 24,0-24,0 0,0 25,0 0,-24-25,24 25</inkml:trace>
  <inkml:trace contextRef="#ctx0" brushRef="#br0" timeOffset="155731.9073">695 13618,'25'0,"-25"-25,0 0,24 0,1 1,-25-1,25-25,0 25,0 1,0-1,-1 0,1 0,0 0,0 25,0-24</inkml:trace>
  <inkml:trace contextRef="#ctx0" brushRef="#br0" timeOffset="156159.9318">1315 13419,'0'0,"25"0,-25 0,0 0,0 0,25 0,-25 0,24 0,-24-24,25 24,-25-25,25 25,0-25,0 25,-25-25,24 0,1 1,0-1,0 25,0-25,-25 0,24 0,1 25,-25-25,0 25,0 0,0-24,0 24,0 0,0 0,-25-25,25 25,-24 0,-1 0,25 0,-25 0,0-25,25 25,-25 0,25 0,-24 0,24 0,0 0,0 0,0 0,0 0,0 0,24 0,-24 0,25 0,-25 25,25-25,0 0,0 0,-1 0,1 0,0 0,0 0,0 25,-1-25,1 0,0 0,-25 24,25-24,0 0,-25 25,0-25,0 25,0-25,0 25,0 0,0-25,0 25,-25-1,25 1,-25-25,25 25</inkml:trace>
  <inkml:trace contextRef="#ctx0" brushRef="#br0" timeOffset="156507.9517">2183 12849,'-25'0,"25"0,0-25,0 25,0 0,0 0,0 0,0 0,0 0,0 0,25 0,-25 25,25-25,-25 25,25-25,-25 24,25-24,-1 25,-24-25,25 25,-25 0,25-25,-25 25,25-1,-25-24,25 25,-25-25,24 0,-24 25</inkml:trace>
  <inkml:trace contextRef="#ctx0" brushRef="#br0" timeOffset="156787.9678">2481 12725,'0'-25,"-25"25,25 0,0 0,0 0,0 0,-25 0,25 25,0-25,0 25,0-25,0 24,0 1,25-25,-25 25,25 0,-25-25,25 25,-1-25,1 24,0-24,0 25,0-25,-1 0,1 25,0-25,0 0,0 0,-25 0,24 25,1-25,-25 0,0 0,25 25,-25-25,0 0,0 24,0-24,0 0,0 25,-25-25,25 0,-25 25,1-25,-1 0,25 0</inkml:trace>
  <inkml:trace contextRef="#ctx0" brushRef="#br0" timeOffset="156903.9744">2456 12725,'0'-25,"25"0,0 0,-1-24,-24 24,25 0,25 0,-25 1,-1-1,1 0,0-25,0 50</inkml:trace>
  <inkml:trace contextRef="#ctx0" brushRef="#br0" timeOffset="157567.0123">2431 11683,'-25'0,"1"-25,24 0,0 25,0-24,0 24,0-25,24 25,-24-25,25 25,0 0,-25-25,25 25,0 0,-1 0,26 0,-25 0,0 0,-1 25,1 0,0-25,0 25,-25-1,25 26,-1-25,-24 0,25 24,-25-24,0 25,0-1,25-24,-25 0,0 0,0-1,0 1,25 0,-25 0,0-25,25 0,-25 25,24-25,-24 0,25 0,-25 0,25 0,0 0,-25-25,25 25,0-25,-1 25,1-25,-25 0,25 25,0-24,-25-1,25 25,-25-25,0 0,0 25,0-25,0 25,0 0,0 0,0 0,0 0,0 0,-25 0,25 0,0 25,-25-25,25 25,0 0,-25 0,25-1,0 1,0 0,25 0,-25 0,25-1,0 1,-25 25,24-25,1 0,0-1,0 1,0-25,-25 25,24 0,1 0,-25-1,25 1,-25-25,0 25,0 0,0 0,0-25,0 24,0 1,-25-25,25 25,-25 0</inkml:trace>
  <inkml:trace contextRef="#ctx0" brushRef="#br0" timeOffset="157920.0325">1861 14114,'-25'25,"0"-1,25 1,0-25,-25 0,25 0,0 0,25 0,-25-25,25 1,0-1,24 0,-24 0,25-24,-1-1,26 0,-1 1,-24-1,24 1,25-26,-24 26,-1-1,1-24,-1 24,0-24,1 24,-26 0,1 1,0 24,-1-25,1 25,-25 1,0-1,-1 25,-24-25,25 25,-25 0,0-25,0 25,0 0,0 0,0 0,0 0,-25 0,25 0,-24 0,24 0</inkml:trace>
  <inkml:trace contextRef="#ctx0" brushRef="#br0" timeOffset="163197.3343">20687 10716,'0'0,"-24"0,24 0,-25 0,25-25,0 25,-25 0,25-25,0 25,0 0,0 0,0-25,0 25,0 0,0-25,0 25,25 0,0 0,-25-24,24 24,1 0,0-25,0 25,0 0,-25 0,24 0,1 0,-25 0,25 0,-25 0,0 25,0-25,0 24,0-24,0 25,-25 0,25-25,-25 25,1 0,-1-1,25-24,-25 25,0 0,0-25,25 25,-24-25,24 25,-25-25,25 0,0 24,0-24,0 0,0 0,0 0,0 0,0 0,0 0,0 0,25 0,-25 0,24 0,-24 0,25 0,-25-24,25 24,0 0,0 24,-25-24,24 0,1 25,0-25,-25 25,25-25,-25 25,0-25,0 25,25-1,-25-24,0 25,0 0,0-25,0 25,-25-25,25 25,-25-25,25 0,-25 24,0-24,25 0,-24 25,-1-25,25 0,-25 0,0 0,0 0,25-25,-24 25,24 0,-25-24,0-1</inkml:trace>
  <inkml:trace contextRef="#ctx0" brushRef="#br0" timeOffset="163630.3591">21035 10567,'25'-25,"-25"25,0 0,24 0,-24 0,0 0,0 0,0 0,0 0,0 0,0 0,0 25,0-25,0 25,-24-25,24 24,0 1,0 0,0 0,0-25,0 25,0-1,0-24,0 25,0-25,0 25,0-25,0 0,24 25,-24-25,0 0,25 0,-25 0,25 0,-25 0,25 0,-25-25,25 25,-25 0,24-25,-24 25,25-25,-25 25,0-24,25 24,-25-25,0 25,0-25,0 25,0 0,0 0,0 0,0 0,0 0,0 0,0 0,0 25,0-25,0 25,0-1,0 1,0 0,0 0,0 0,0-1,0 1,0 0,-25 0,25-25,0 25,0-1,0 1,0-25,0 25,0-25,0 0,0 0</inkml:trace>
  <inkml:trace contextRef="#ctx0" brushRef="#br0" timeOffset="163901.3746">21506 10616,'0'0,"0"0,0-24,0 24,0 0,0 0,-25 24,25-24,-25 0,25 25,0-25,-24 25,24-25,0 25,0 0,0-25,0 24,24 1,-24 0,25 0,-25-25,25 25,-25-1,25 1,0 0,-1 0,-24-25,25 25,-25-1,25 1,-25-25,25 25,-25-25,0 25,0-25,0 25,0-25,0 0,0 0,0 24,0-24,-25 0,0 0,25 0,-25 0,1-24</inkml:trace>
  <inkml:trace contextRef="#ctx0" brushRef="#br0" timeOffset="164041.3826">21481 10641,'25'-25,"25"1,-26-1,26 25,0-25,-26 0,26 0,0 25,-1-24,1 24,-1-25,1 25,-25 0,0-25</inkml:trace>
  <inkml:trace contextRef="#ctx0" brushRef="#br0" timeOffset="166608.5295">22672 8409,'-25'0,"25"0,0 0,0 0,0 0,0 0,0 0,0 0,0 0,25 0,-25 0,25 0,-1 0,1 0,25-25,-25 25,24 0,1 0,-1-25,1 25,0 0,-1 0,1-25,0 25,-1 0,1 0,-1-24,1 24,-25 0,24 0,-24 0,0 0,0-25,-25 25,25 0,-25 0,0 0,0 0,0 0,-25 0,25 0,-25 0,0 0,-24 0,24 0,-25 0,1 25,-1-25,-24 0,24 0,-24 24,24-24,-25 25,26-25,-1 0,1 25,-1-25,0 0,1 0,24 25,0-25,0 0,25 0,0 0,-24 0,24 0,0 0,24 0,-24 0,25 0,0 0,25 0,-26 0,26 0,0-25,-1 25,1 0,-1 0,1-25,0 25,-1 0,1 0,-25-25,24 25,-24 0,0 0,0 0,0 0,-25 0,0 0,0 0,0 0,0 0,0 0,0 0,-25 0,25 0,0 0,0 0,0 0,0 0,0 0,0 0,25 0,-25 0,24 0,1 0,25 0,-25 0</inkml:trace>
  <inkml:trace contextRef="#ctx0" brushRef="#br0" timeOffset="168688.6484">2406 16743,'0'-25,"-24"25,24 0,0 0,0 0,0 0,0 0,0 0,0 0,0 25,0-25,0 0,0 0,24 0,1 0,-25 0,25 0,25 0,-26 0,1 0,25 0,-1 0,1 0,0 0,-1-25,1 25,-1-24,1 24,0 0,-1-25,1 25,0-25,-1 25,-24 0,25-25,-26 25,1 0,0-25,-25 25,25 0,-25 0,0 0,0 0,0 0,-25 0,0 25,0-25,1 25,-1-25,-25 25,25 0,-24-25,-1 24,1 1,24-25,-25 25,25 0,0-25,1 25,-1-25,0 0,25 0,0 24,0-24,0 0,25 0,-25 0,25 0,-1 0,1 0,25-24,-25 24,24 0,1-25,0 25,-1 0,1-25,-1 25,1-25,0 25</inkml:trace>
  <inkml:trace contextRef="#ctx0" brushRef="#br0" timeOffset="171023.782">6127 13171,'25'0,"-25"0,0-25,25 25,-25 0,25-24,-25 24,24 0,1 0,0 0,-25 0,25 0,0 0,-1 24,1-24,-25 0,25 25,-25 0,25 0,-25-25,0 25,0 0,-25-1,25 1,-25 25,25-25,-25-1,25 1,-24 0,-1 0,25-25,-25 25,0-1,25-24,-25 0,25 0,-24 0,24 0,0 0,-25-24,25 24,0-25,-25 25,25-25,0 25,0-25,0 25,0-25,25 25,-25 0,0-24,25 24,-25 0,24 0,-24 0,25 0,-25 0,25 0,0 24,-25-24,25 0,-1 0,-24 25,25-25,0 0,-25 25,25-25,0 0,-25 25,24-25,-24 0</inkml:trace>
  <inkml:trace contextRef="#ctx0" brushRef="#br0" timeOffset="171382.8025">6549 13196,'0'0,"-25"0,25-25,0 25,0 0,0 0,0 25,0-25,0 0,0 0,0 25,0-25,25 25,-25-25,0 25,25-25,-25 24,24-24,-24 0,25 0,-25 25,25-25,0 0,-25 0,25 0,-25 0,24-25,1 25,-25 0,25-24,-25 24,0 0,25-25,-25 25,0-25,0 25,0 0,25-25,-25 25,0 0,0-25,0 25,0 0,0 0,0 0,0 0,0 0,0 25,0-25,0 25,0-25,0 25,0 0,0-1,0 1,0-25,0 25,0 0,0 0,0-1,0 1,0 0,0-25,0 25,0 0,0-1</inkml:trace>
  <inkml:trace contextRef="#ctx0" brushRef="#br0" timeOffset="171718.8217">6921 13246,'0'0,"0"0,0 0,0 0,0 0,0 0,0 25,0-25,0 24,0 1,0-25,0 25,0 0,0-25,0 25,0-1,25-24,-25 25,24-25,-24 25,25-25,-25 0,25 0,-25 0,25 0,0 0,-25 0,24 0,-24 0,25-25,-25 25,25-25,-25 25,25-24,-25-1,25 0,-25 25,0-25,0 0,0 1,0 24,0-25,0 0,-25 25,0-25,25 25,-25-25,0 25,1 0,-1 0,0 0,25 0,-25 0,0 25,25-25</inkml:trace>
  <inkml:trace contextRef="#ctx0" brushRef="#br0" timeOffset="172143.8461">9625 13122,'0'0,"0"0,-25-25,25 25,0 0,0 0,0 0,0-25,0 25,0 0,0 0,0 25,0-25,0 0,0 25,25-1,-25-24,0 25,0 0,24 0,-24 0,0-25,0 25,0-1,0 1,0 0,0 0,0-25,0 25,0-25,0 24</inkml:trace>
  <inkml:trace contextRef="#ctx0" brushRef="#br0" timeOffset="172471.8648">9724 13146,'0'0,"0"0,0 0,0 0,0 0,0 0,0 0,0 0,0 25,0-25,0 25,0 0,0-25,0 25,0 0,0-1,0 1,0-25,25 25,-25-25,24 25,-24-25,25 0,0 0,0 0,-25 0,25 0,-1 0,1-25,0 25,-25-25,25 25,0-25,-1 1,-24 24,25-25,-25 0,0 25,25-25,-25 0,0 25,0-25,-25 25,0-24,25 24,-24-25,-1 25,25 0,-25-25,0 25,0 0,1 0,24 25,-25-25,0 0,0 25</inkml:trace>
  <inkml:trace contextRef="#ctx0" brushRef="#br0" timeOffset="172672.8763">10344 13221,'25'0,"-25"0,25 25,-25-25,0 0,0 25,0-1,0-24,0 25,-25 0,25 0,-25 0,25-1,-25 26,0-25,25 0,-25-1,25-24,-24 25,24 0,0 0,-25-25</inkml:trace>
  <inkml:trace contextRef="#ctx0" brushRef="#br0" timeOffset="172822.8849">10245 13271,'0'0,"-25"-25,25 25,0 0,0 0,0-25,0 25,0 0,0 0,0 0,0 0,0 0,0 0</inkml:trace>
  <inkml:trace contextRef="#ctx0" brushRef="#br0" timeOffset="172971.8934">10468 13568,'0'25,"0"-25,25 0,-25 25,0-25,0 0,0 0,0 0,0 0,0 0,0 0,0 0,25 0,-25 0,0 0</inkml:trace>
  <inkml:trace contextRef="#ctx0" brushRef="#br0" timeOffset="173390.9174">10766 13419,'0'0,"0"0,0 0,0 25,0-25,24 0,-24 0,25 0,-25 0,25 0,0 0,0 0,-1 0,1-25,0 25,0 0,0 0,-1-24,-24 24,25 0,0-25,-25 25,25 0,-25-25,0 25,0 0,0 0,0-25,0 25,0 0,-25 0,25-25,-25 25,0 0,25 0,-24 0,-1-24,25 24,-25 0,25 0,-25 0,25 0,0 0,0 0,0 0,0 0,0 0,0 0,25 0,-25 0,25 0,-25 24,25-24,-1 0,-24 25,25-25,0 25,-25-25,25 25,0-25,-25 25,24-1,-24-24,0 25,0 0,0 0,0 0,0-25,-24 24,-1 1,0 0,0 0</inkml:trace>
  <inkml:trace contextRef="#ctx0" brushRef="#br0" timeOffset="175559.0414">11907 13146,'0'0,"-25"0,25-24,0 24,0-25,-25 25,25 0,0-25,0 25,25 0,-25-25,25 25,-25 0,24 0,1 0,0-25,0 25,-25 0,25 25,-1-25,1 0,0 25,-25-25,25 25,-25-25,0 25,0-1,0 1,0-25,0 25,-25 0,25 25,-25-26,0 1,1 0,-1 0,0 0,0-1,0-24,1 25,-1-25,25 0,-25 0,0 0,25 0,-25 0,25 0,0 0,0-25,0 25,0-24,0 24,0-25,0 25,0-25,25 25,0 0,-25-25,25 25,0 0,-25 0,24 0,1 25,0-25,0 25,0-25,-25 0,24 25,1-25,0 24,-25-24,25 0,0 25,-25-25,24 0</inkml:trace>
  <inkml:trace contextRef="#ctx0" brushRef="#br0" timeOffset="175890.0603">12303 13072,'-24'0,"24"-25,-25 25,25-25,0 25,0 0,0 0,0 0,0 0,0 0,0 0,0 25,0-25,25 25,-25 0,24-25,-24 25,25-1,-25-24,25 25,0-25,0 25,-25-25,24 0,1 0,0 25,0-25,-25 0,25-25,0 25,-1 0,-24 0,25-25,-25 25,25-25,-25 25,0 0,25-24,-25 24,0 0,0-25,0 25,0 0,0 0,0 0,0 25,0-25,0 0,0 24,0 1,0 0,0 0,0 0,25 0,-25-1,0 1,0 25,0-25</inkml:trace>
  <inkml:trace contextRef="#ctx0" brushRef="#br0" timeOffset="176767.1105">14536 13022,'0'-24,"0"24,0 0,0-25,25 25,-25 0,0 0,0 0,0-25,0 25,0 0,0 0,0 25,0-25,0 0,0 25,0-25,-25 24,25 1,0-25,0 25,-25 0,25 0,-25-1,25 1,-25 0,25-25,0 25,-24-25,24 25,0-25,0 25,0-25,24 0,-24 0,0 0,25 0,-25 0,25 0,0 0,-25-25,25 25,0-25,-1 25,1-25,-25 25,25-25,0 25,-25-25,25 25,-25-24,24-1,-24 25,0 0,0-25,0 25,0 0,0 0,0-25,0 25,0 0,0 0,0 0,0 25,-24-25,24 0,0 25,0 0,-25-25,25 24,0 1,0 0,0 0,-25 0,25 0,0-1,0 1,0 0,0 0,0 0,25-1,-25 1,0 0,0 0,0-25</inkml:trace>
  <inkml:trace contextRef="#ctx0" brushRef="#br0" timeOffset="177088.1289">14958 13171,'0'-25,"-25"25,25-24,0 24,-25 0,25 0,-25 0,25 0,0 0,-25 0,25 24,-24-24,24 25,-25 0,25 0,0 0,-25-25,25 25,0-1,0 1,25 0,-25-25,25 25,-25-25,24 25,1-25,0 0,0 0,0 0,-1 0,1 0,0-25,0 25,0 0,-25-25,24 0,1 25,0-25,-25 1,25 24,-25-25,0 25,0-25,0 0,-25 25,25-25,-25 25,0-25,1 25,-1 0,0-24,0 24,0 0,1 0,-1 0,0 0</inkml:trace>
  <inkml:trace contextRef="#ctx0" brushRef="#br0" timeOffset="177287.1402">15454 13072,'0'0,"24"0,-24 0,0 25,25-25,-25 0,0 25,0-25,-25 24,25 1,-24 0,-1 0,25 0,-25 0,0-1,0 1,25 0,-24 0,-1-25,25 25,-25-1,25-24,0 25</inkml:trace>
  <inkml:trace contextRef="#ctx0" brushRef="#br0" timeOffset="177427.1482">15280 13146,'0'0,"0"0,0 0,0-24,0 24,0 0,0 0,0 0,0 0,0 0,0 0</inkml:trace>
  <inkml:trace contextRef="#ctx0" brushRef="#br0" timeOffset="177571.1565">15478 13345,'25'25,"-25"-25,0 0,0 25,0-25,0 0,0 0,25 0,-25 0,0 0,0 0,0 0,0 0,0 0,0 0</inkml:trace>
  <inkml:trace contextRef="#ctx0" brushRef="#br0" timeOffset="177984.1801">15950 13171,'0'0,"0"0,0 0,25 0,-25 0,0 0,24 0,-24 0,25 0,-25 0,25 0,0 0,0 0,-1 0,1 0,0 0,0-25,0 25,-1 0,1-24,0 24,0 0,-25 0,25-25,-25 25,0 0,24 0,-24-25,0 25,-24 0,24 0,0-25,-25 25,25 0,-25 0,0 0,25 0,-25 0,1-25,-1 25,25 0,0 0,-25 0,25 0,0 0,0 0,0 0,0 0,0 0,25 0,-25 0,25 0,-25 0,24 0,1 25,-25-25,25 0,0 0,0 25,-1-25,1 25,0-25,-25 25,0-25,25 24,-25 1,0-25,0 25,-25 0,0-25,0 25,1 0,-1-1</inkml:trace>
  <inkml:trace contextRef="#ctx0" brushRef="#br0" timeOffset="183164.4764">17091 12923,'0'-25,"0"25,0-24,0-1,-25 25,25-25,-25 0,0 25,1-25,-1 1,25 24,-25-25,0 25,0 0,1 0,-1 0,0 0,25 0,-25 25,0-25,1 24,24 1,-25 0,25-25,-25 25,25 0,0-1,0-24,0 25,0 0,0-25,0 25,0-25,25 25,-25-25,25 0,-25 0,24 24,1-24,-25 0,25 0,0-24,-25 24,25 0,-1 0,-24-25,25 25,-25 0,25-25,-25 25,0-25,25 25,-25-25,0 25,0-24,0 24,25-25,-25 25,0 0,0 0,0 0,0 0,0 0,0 0,0 0,0 25,0-25,0 24,0 1,0-25,0 50,0-25,0-1,0 1,0 0,0 25,0-26,0 1,0 25,0-25,0 0,0 24,0-24,0 0,0 0,0-1,0 1,0-25,0 25,0-25,0 0</inkml:trace>
  <inkml:trace contextRef="#ctx0" brushRef="#br0" timeOffset="183515.4965">17339 12849,'25'-25,"-25"25,0-25,0 25,0 0,0 0,0 0,0 0,0 0,0 25,-25-25,25 25,-25-25,25 25,-25-1,0 1,25 0,-24 0,24 24,-25-24,25 0,-25 25,25-26,0 1,0 0,0 25,0-25,25-1,-25 1,0-25,25 25,-1-25,-24 25,25-25,0 0,0 0,0 0,-1 0,1 0,0 0,0-25,0 25,-1-25,-24 0,25 25,0-24,-25-1,0 25,0-25,0 0,-25 25,25-25,-25 25,1 0,-26 0,25 0,-24 0,-1 25,0 0,1-25</inkml:trace>
  <inkml:trace contextRef="#ctx0" brushRef="#br0" timeOffset="191929.9778">22449 10691,'0'0,"0"-25,0 0,0 25,0-25,0 25,0-24,0 24,0-25,0 25,0 0,0 0,0 0,0 0,0 0,-25 0,25 0,0 0,0 25,0-25,0 24,0-24,0 25,0 0,0 0,0-25,0 25,0-1,0 1,0 0,0 0,0 0,0-1,0 1,0 0,0-25,-25 25,25 0,0-1,0 1,0-25,0 25,0-25,0 0,0 25,0-25,0 0,0 0,0 0,0 0,0 0,0 0,0 0,0 0,0 0,0 0,0 0,0 0,0 0</inkml:trace>
  <inkml:trace contextRef="#ctx0" brushRef="#br0" timeOffset="192465.0084">22622 10443,'0'0,"0"0,0-25,0 25,0 0,0 0,0 0,0 0,0 0,0 0,0 0,0 25,0-25,0 0,0 25,0-1,0-24,0 25,0 0,0-25,-25 25,25 0,0-1,-24-24,24 25,0 0,-25-25,25 25,0 0,0-25,0 24,0-24,0 0,0 25,0-25,0 25,25-25,-25 0,0 0,24 0,1 0,0 0,0 0,0 0,-1 0,1 0,0-25,0 25,0-25,-1 25,1 0,0-24,-25 24,25-25,0 25,-25-25,0 25,24 0,-24-25,0 25,0-25,0 25,0-24,0 24,0 0,0 0,0-25,0 25,0 0,0 0,0 0,-24 25,24-25,0 24,0-24,-25 25,25 0,0 0,0 0,-25-1,25 26,0-25,-25 0,25-1,0 26,0-25,0 0,0-1,-25 26,25-50,0 25,0 0,0-1,0-24</inkml:trace>
  <inkml:trace contextRef="#ctx0" brushRef="#br0" timeOffset="192853.0306">23118 10567,'0'0,"0"-25,0 25,0 0,0 0,0 0,0 0,0 0,0 0,0 0,0 0,0 0,0 25,0-25,0 0,0 25,0-1,-24-24,24 25,0 0,0-25,0 25,0-25,0 25,0-1,0-24,0 0,0 25,24-25,-24 25,0-25,25 0,-25 0,25 0,0 0,-25 0,25 0,-25 0,24 0,1 0,-25-25,25 25,-25 0,25-25,-25 25,25 0,-25-24,0 24,0 0,0 0,0 0,24-25,-24 25,0 0,0 0,0 0,0 25,0-25,0 0,0 24,0-24,0 25,0 25,-24-25,24 24,0 1,-25-1,25 1,-25 24</inkml:trace>
  <inkml:trace contextRef="#ctx0" brushRef="#br0" timeOffset="197990.3244">20415 10244,'0'-24,"0"24,0 0,0 0,0 0,0 0,0 0,0 0,0 0,0 0,0 0,0 0,0 0,0 0,0 0,0 0,0 0,0 0,0 24,0-24,0 0,0 25,0-25,0 25,0 0,0 0,0 24,0-24,0 25,0-26,24 26,-24 0,0-1,0 1,0 24,0-24,25-1,-25 26,0-26,0 1,25 24,-25-24,0 0,0-1,25-24,-25 25,0-25,0 24,25-24,-25 0,0 0,0-1,0 1,0-25,0 25,0 0,0-25,0 0,0 25,0-25,0 0,0 0,0 0</inkml:trace>
  <inkml:trace contextRef="#ctx0" brushRef="#br0" timeOffset="198851.3736">20563 10195,'25'25,"0"-25,0 0,0 0,24 0,1 0,-25 0,24 0,1 0,24 0,-24 0,24 0,-24 0,24 0,1 0,-1 0,1 0,-1 0,25 0,-24 24,24-24,0 0,0 0,-24 0,24 0,0 0,0 0,1 0,-1 0,0 25,0-25,0 0,-24 0,24 0,0 0,-24 0,-1 0,25 0,-24 0,-1 0,1 25,-1-25,0 0,1 0,-1 0,1 0,-1 0,-24 0,24 0,-24 0,-1 0,26 0,-26 0,1 0,-25 0,24 0,1 0,-25 0,0 0,-1 0,1 0,0 0,-25 0,25 0,-25 0,0 0,25 0,-25 0,0 0,0 0,0 0,0 0,0 0,0 0,0 0,0 0,0 0,0 0,0 0,0 0,0 0,0 0,0 0,0 0,0 0,0 0,0 0,0 0,0 0,0 0,0 0,0 0,0 0,0 0,0 0,0 0,0 0,0 0,0 0,0 0,0 0,0 0,0 0,0 0,0 0,0 0,0 0,0 0,0 0,0 0,0 0,0 0,0 0,0 0,0 0,0 0,0 0,0 0,0 0,0 0,0 0,0 0,0 0,0 0,-25 0,25 25,0-25</inkml:trace>
  <inkml:trace contextRef="#ctx0" brushRef="#br0" timeOffset="199319.4004">24036 10220,'0'0,"-25"-25,25 25,0 0,0 0,0 0,0 0,0 0,0 0,0 0,0 0,0 0,0 0,0 0,0 0,0 0,0 0,0 0,0 25,0-25,0 24,0 1,0 0,0 0,0 0,0 24,0-24,0 25,0-1,0 26,0-26,0 26,0-1,0 0,0 1,0-1,0 25,-25-24,25-1,0 1,-24-1,24-24,0 24,0-24,0-1,0-24,0 25,0-25,0 24,0-24,0 0,0 0,0-25,0 24,0 1,24-25,-24 0,0 25</inkml:trace>
  <inkml:trace contextRef="#ctx0" brushRef="#br0" timeOffset="199936.4357">20167 11807,'-25'0,"0"0,25 0,0 0,-25 0,25 0,0 0,0 0,25 0,-25 0,25 0,-25 25,25-25,-1 0,1 0,0 0,0 0,24 0,1 0,0 25,-1-25,26 0,-26 0,26 0,24 0,-25 0,26 0,-1 0,0 0,0 0,25 0,-25 0,25-25,0 25,0 0,0 0,1 0,-1-25,0 25,0 0,0 0,0 0,-25-25,25 25,0 0,-25 0,0 0,25-25,-24 25,-1 0,-25 0,25 0,-24 0,-1 0,1-24,-1 24,1 0,-26 0,1 0,-25 0,24 24,-24-24,0 0,0 0,-25 0,24 0,-24 0,0 0,0 0,0 0,0 0,0 0,0 0,-24 0</inkml:trace>
  <inkml:trace contextRef="#ctx0" brushRef="#br0" timeOffset="201154.5054">11460 18182,'0'0,"0"0,0 0,0 0,0 0,0 0,0 0,0 0,0 0,0 0,0 0,0 25,25-25,-25 24,0-24,25 25,-25 0,25 0,-25-25,24 25,-24-1,0-24,25 25,-25 0,25-25,-25 0,25 25,-25-25,25 0,-25 0,24 0,1 0,-25-25,25 25,0-25,0 25,24-25,-24 1,25-1,-26 0,26-25,0 26,-26-26,26 0,0 1,-1-1,1 1,-1-1,1 25,0-24,-1-1,1 25,-25 0,0 1,-1-1,1 0</inkml:trace>
  <inkml:trace contextRef="#ctx0" brushRef="#br0" timeOffset="201526.5267">11162 18306,'0'0,"0"0,0 0,0 0,0-25,0 25,0 0,0 0,0 0,0 0,25 0,-25 0,0 0,25 25,-25-25,25 25,-25-25,25 24,-25 1,0-25,24 25,-24 0,25-25,-25 25,25-25,-25 24,25-24,0 0,0 0,-1 0,1 0,0-24,0 24,24-25,1 0,-25 0,24 0,1 1,0-1,24-25,-24 1,-1 24,1-25,24 1,-24-1,-1 0,26 1,-26-1,1 25,0-24,-1 24,1 0,-25 0,0 1,-1 24</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43:37.267"/>
    </inkml:context>
    <inkml:brush xml:id="br0">
      <inkml:brushProperty name="width" value="0.05292" units="cm"/>
      <inkml:brushProperty name="height" value="0.05292" units="cm"/>
      <inkml:brushProperty name="color" value="#FF0000"/>
    </inkml:brush>
  </inkml:definitions>
  <inkml:trace contextRef="#ctx0" brushRef="#br0">21903 5953,'0'0,"0"0,0 0,0-25,0 25,0 0,0 0,0-24,0 24,-25 0,25 0,0-25,0 25,-25 0,25-25,0 25,-25 0,25 0,-24-25,24 25,-25 0,0 0,0 0,25-25,-25 25,1 0,-1 0,0 0,25 0,-25 0,0 0,1 0,-1 0,25 0,-25 0,0 0,25 0,-25 0,1 0,24 0,-25 0,0 0,25 0,-25 0,25 25,-25-25,1 0,24 0,-25 0,25 0,-25 25,25-25,-25 0,0 0,25 0,-24 25,-1-25,25 0,-25 0,25 0,-25 25,0-25,25 0,-24 0,24 0,-25 24,25-24,0 0,-25 0,25 0,0 25,-25-25,25 0,0 0,-25 25,25-25,0 0,-24 0,24 25,0-25,-25 0,25 25,0-25,-25 24,25-24,0 25,0-25,-25 25,25-25,0 25,0-25,0 25,-25-25,25 24,0-24,0 25,0-25,0 25,0-25,-25 25,25 0,0-25,0 24,0 1,0-25,-24 25,24 0,0 0,0-25,0 24,-25 1,25 0,0 0,0-25,0 25,0-1,-25 1,25 0,0-25,0 25,0 0,-25-1,25-24,0 25,0 0,0-25,0 25,0 0,0-25,0 24,0 1,0-25,0 25,-25 0,25-25,0 25,0 0,0-1,0 1,0 0,0-25,0 25,0 0,0-1,0 1,0 0,0-25,0 25,0 0,0-25,0 24,0 1,0-25,0 25,0 0,25-25,-25 25,0-25,0 24,0-24,0 25,25-25,-25 25,0-25,0 25,25-25,-25 25,0-25,25 24,-25-24,0 25,24-25,-24 25,25-25,-25 25,25-25,-25 0,25 25,-25-25,25 0,-25 24,25-24,-1 0,-24 0,25 0,-25 25,25-25,0 0,-25 0,25 0,-1 25,-24-25,25 0,0 0,-25 0,25 0,0 0,-1 25,-24-25,25 0,0 0,0 0,-25 0,25 0,-1 0,-24 0,25 0,0 0,0 0,-25-25,25 25,-1 0,1 0,-25 0,25 0,0-25,0 25,-25 0,24 0,1 0,0-25,-25 25,25 0,0 0,-25-24,24 24,1 0,0-25,-25 25,25 0,0 0,-25-25,24 25,1-25,-25 25,25 0,0-25,-25 1,25 24,-1-25,1 25,-25-25,25 0,0 25,-25-25,25 1,0 24,-25-25,24 0,1 0,-25 25,25-25,-25 1,25 24,0-25,-25 0,24 0,-24 0,0 25,25-24,-25-1,25 0,-25 0,25 0,-25 25,0-24,25-1,-25 0,24 0,-24 0,25 0,-25 1,0-1,25 0,-25 25,0-25,25 0,-25 1,0-1,25 0,-25 0,0 0,0 1,0-1,0 0,0 0,0 0,0 1,0-1,-25 0,25 0,0 0,0-24,-25 24,25 0,0 0,-25 1,25-1,0 0,-25 0,25 0,-24 1,24 24,0-25,-25 0,25 0,-25 25,25-25,-25 1,25-1,-25 0,25 25,-24-25,-1 0,0 0,0 1,0-1,1 0,-1 0,0 0,0 1,0 24,0-25,1 25,-1 0,0 0,-25 0</inkml:trace>
  <inkml:trace contextRef="#ctx0" brushRef="#br0" timeOffset="6330.3621">23490 8682,'-24'-25,"24"25,-25 0,25 0,0-25,-25 25,25 0,-25-25,25 25,0 0,-25-25,25 25,-24 0,24-24,-25 24,25 0,0-25,-25 25,0 0,25-25,-25 25,25-25,-24 25,-1 0,25-25,-25 25,0 0,0 0,1 0,24-24,-25 24,0 0,0 0,0 0,0 0,1 0,-1-25,0 25,0 0,0 0,1 0,-1 0,0 0,0 0,0 0,1 0,-1 0,0 0,0-25,0 25,1 0,24 0,-25 0,0 0,0 0,0 0,1 0,24 0,-25 0,0 0,0 0,0 0,1 0,24-25,-25 25,0 0,0 0,0 0,25 0,-24 0,-1 0,0 0,0 0,0 0,25 0,-24-25,-1 25,0 0,0 0,25 0,-25 0,0 0,25 0,-24 0,-1 0,25 25,-25-25,0 0,25 0,-25 0,1 0,-1 0,0 0,25 25,-25-25,0 0,1 0,-1 0,0 25,25-25,-25 0,0 0,1 0,-1 0,0 25,25-25,-25 0,0 0,1 24,24-24,-25 0,0 0,25 0,-25 25,25-25,-25 0,25 0,-24 0,24 25,-25-25,25 0,0 25,-25-25,25 0,-25 25,25-25,-25 0,25 0,-24 24,24-24,0 0,-25 0,25 25,-25-25,25 0,0 25,-25-25,25 0,0 25,-25-25,25 25,-24-25,24 0,-25 24,25-24,-25 0,25 25,-25-25,25 25,0-25,0 25,0-25,-25 25,25-25,0 24,0-24,0 25,0-25,0 25,0-25,0 0,0 25,0-25,0 25,0-25,0 24,0-24,0 25,0-25,0 25,0-25,0 25,0-25,0 25,0-25,0 25,0-25,0 24,0-24,0 25,0-25,0 25,0-25,0 25,0-25,0 25,0-25,25 24,-25-24,0 25,25-25,-25 25,25-25,0 25,-25-25,24 25,-24-25,25 24,0-24,-25 25,25-25,0 25,-1-25,-24 0,25 25,0-25,0 25,0-25,-1 24,1-24,0 0,0 25,0-25,-1 0,1 25,25-25,-25 0,-1 25,1-25,0 0,25 0,-26 0,1 25,25-25,-25 0,-1 0,26 0,-25 0,24 0,-24 24,0-24,25 0,-25 0,-1 0,26 0,-25 0,0 25,24-25,-24 0,0 0,24 0,-24 0,0 0,25 25,-26-25,1 0,25 0,-25 0,-1 0,26 0,-25 0,0 0,24 0,-24 0,0 0,24 25,-24-25,0 0,0 0,24 0,-24 0,0 0,0 0,0 0,0 0,-1 0,1 0,0 0,0 0,0 0,24 0,-24 0,0 0,0 0,-1 0,1 0,25 0,-25 0,-1 0,1 0,0 0,0-25,0 25,-1 0,1 0,0 0,0-25,0 25,-1 0,1 0,0-25,0 25,-25 0,25-24,-1 24,1-25,-25 25,25-25,-25 25,25-25,-25 25,25 0,-25-25,0 1,24 24,-24-25,0 25,0-25,0 0,25 0,-25 25,0-24,0-1,0 0,0 25,0-25,0 0,0 1,0 24,0-25,0 0,0 0,0 0,0 1,0 24,0-25,0 0,0-25,-25 25,25 1,0-1,-24 0,-1 0,25 0,-25-24,0 24,0 0,-24 0,24 1,-25 24,1-25,-1 0,-24 25,-1-25,1 25,-25 0,0 0</inkml:trace>
  <inkml:trace contextRef="#ctx0" brushRef="#br0" timeOffset="21405.2243">13469 15329,'0'0,"0"-25,0 25,0 0,0 0,0 0,0 0,0 25,0-25,25 25,-25-25,25 25,-25 0,25 0,0-1,-1 26,1-25,0 0,0-1,-25 26,25-25,-1 0,-24-1,25 1,0 0,-25 0,25 0,-25-25,0 24,0-24,25 0,-25 0</inkml:trace>
  <inkml:trace contextRef="#ctx0" brushRef="#br0" timeOffset="21655.2386">13891 15081,'0'-25,"0"1,0 24,0-25,0 25,0 0,0 0,0 0,0 25,0-25,-25 0,25 24,-25 1,25 0,-24 0,-26 0,25 24,0-24,-24 25,24-1,-25 1,1 0,-1-1,0 1,26-1,-26 1,0 0,26-1,-26 1,25-1,0 1,1-25,-1 0,0-1,25 1,0 0,0-25,0 0</inkml:trace>
  <inkml:trace contextRef="#ctx0" brushRef="#br0" timeOffset="22359.2789">14412 15081,'0'0,"0"0,0 0,0-25,0 25,0 0,0 0,-25 0,25 0,0 0,-25-24,25 24,-25 0,25 0,-24 0,24 0,-25 0,0 0,0 0,25 0,-25 24,1-24,24 0,-25 0,25 0,0 25,-25-25,25 0,0 25,-25-25,25 0,0 25,0-25,0 0,-25 25,25-25,0 24,0 1,0 0,0-25,0 25,0 0,25 24,-25-24,0 0,0 0,25 24,-25 1,0-25,0 24,0 1,0 0,0-1,0 1,0-1,0 1,0 0,0-1,-25 1,25-1,-25 1,25-25,-24 0,24 24,0-24,0 0,0-25,0 25,0-25,0 24,0-24,24 0,1 0,-25 0,25 0,0-24,24 24,-24 0,0-25,25 0,-26 25,26-25,-25 0,24 1,-24 24,25-25,-25 0,0 25</inkml:trace>
  <inkml:trace contextRef="#ctx0" brushRef="#br0" timeOffset="23324.3341">12204 16098,'0'-25,"0"25,0 0,0-24,0 24,0-25,0 25,25 0,-25 0,25-25,-25 25,0 0,25 0,-1 0,1 0,0 0,-25 0,25 0,0 25,-1-25,26 25,-25-1,-25-24,25 25,0 0,-1 0,1 24,0-24,-25 25,25-25,-25 24,25 1,-25 0,0-1,24 1,-24-1,0 1,0 0,0-26,0 26,0 0,0-26,0 26,0-25,-24 0,24 24,0-49,0 25,0 0,0 0,0-1,0 1,0-25,0 25,0-25,0 25,0-25,0 25,0-25,0 0,0 0,0 0,-25 24,25-24,0 0,0 0,0 0,-25 0,25 25,-25-25,25 0,-25 0,1 25,-1-25,0 0,-25 25,1-25,24 25,-25-1,1-24,-1 25,-24-25,24 25</inkml:trace>
  <inkml:trace contextRef="#ctx0" brushRef="#br0" timeOffset="26353.5074">19472 12700,'-25'25,"0"-25,1 0,-1 0,0 0,0 0,0 0,25 0,0 0,-24 0,24 0,0 0,0 0,0 0,0 0,0 0,24 0,-24 0,25 0,0 0,25 0,-26 0,26-25,0 25,24-25,0 25,1-25,-1 25,26-24,-1 24,0-25,0 0,0 0,1 0,24 25,-25-24,0-1,25 0,-25 0,1 25,24-25,-25 1,0 24,0-25,0 0,1 25,-26-25,25 0,-24 25,-1-24,-24 24,24-25,-24 25,-1 0,1-25,-25 25,0 0,-1 0,1-25,-25 25,0 0,0 0,0 0,0 0,0 0,0 0,0 0,0 0,0 0,0 0,0 0,0 0,0 25</inkml:trace>
  <inkml:trace contextRef="#ctx0" brushRef="#br0" timeOffset="30399.7388">21283 9351,'-25'0,"25"0,0 0,-25-24,25 24,0 0,-25 0,25 0,0 0,0 0,0 0,0 0,0 0,0 0,0 0,0 0,0 0,0 0,0 0,25 0,-25 0,25 0,-25 24,25-24,24 0,-24 0,25 0,-25 0,49 0,-24 0,-1 25,26-25,-1 0,0 0,1 0,-1 0,1-25,-1 25,1 0,24 0,-25 0,1 0,-1-24,25 24,-24 0,-1 0,0 0,1-25,-1 25,-24 0,0 0,24 0,-24 0,-26 0,26 0,-25 0,0 0,-1 0,1 0,-25 0,25 0,-25 0,0 0,0 0,0 0,-25 0,0 0</inkml:trace>
  <inkml:trace contextRef="#ctx0" brushRef="#br0" timeOffset="30795.7615">21084 9426,'-24'0,"-1"0,0 0,25 0,0 0,0 0,0 0,0 0,0 0,0 0,0 0,25 0,0 0,-1 0,1 0,0 0,25 0,-26 0,26 0,0-25,24 25,-24 0,24 0,0-25,26 25,-26 0,25 0,-24-25,24 25,-25 0,26-24,-26 24,25 0,-24 0,-1-25,0 25,1 0,-1 0,1-25,-1 25,-24 0,24 0,-24-25,-1 25,-24 0,25 0,-25 0,-1-25,1 25,0 0,0 0,-25 0,0 0,0 0,0 0,0 0</inkml:trace>
  <inkml:trace contextRef="#ctx0" brushRef="#br0" timeOffset="31367.7942">20811 8533,'0'-25,"0"25,0 0,0 0,0 0,0 0,0-25,0 25,0 0,0 0,0 0,0 0,0 0,0 0,0 25,0-25,0 0,0 25,0-25,0 25,0-1,0 26,0-25,0 24,0 1,0 24,0-24,-24 24,24-24,0 0,-25 24,25-24,-25-1,25 1,0 0,0-1,0 1,0-25,0-1,0 1,0-25,0 25,0-25,0 25,0-25</inkml:trace>
  <inkml:trace contextRef="#ctx0" brushRef="#br0" timeOffset="32111.8367">20663 8558,'24'0,"-24"0,0-25,0 25,0 0,25-25,-25 25,0 0,25 0,0 0,0 0,-1-25,1 25,25 0,-25 0,24 0,1 0,24 0,-24 0,24 0,-24 0,24 0,1-25,-1 25,1 0,-1 0,25 0,-24 0,-1 0,25 0,-24 0,24 0,-25 0,1 0,24 0,-25 0,26 0,-26 0,25 0,-24 0,-1 0,0 0,1 0,-1 0,1-24,-1 24,-24 0,-1 0,26 0,-26 0,-24 0,25 0,-1 0,-24 0,25 0,-25 0,-1 0,1 0,0-25,0 25,-25 0,25 0,-25 0,0 0,0 0,0 0,0 0,0 0,0 0,0 0,0 0,0 0,0 0,0 0,0 0,0 0,0 0,0 0,0 0,0 0,0 0,0 0,0 0,24 0,-24 0,0 0,0 0,0 0,0 0,0 0,0 0,0 0,0 0,0 0,0 0,0 0,0 0,0 0,0 25,0-25,0 0,0 0,0 0,0 0,0 0,0 24,0-24,0 25,0 0,25-25,-25 25,0 0,0 24,0-24,0 0,0 24,0-24,0 25,0-25,0 24,0-24,0 25,0-26,0 1,0 25,0-25,0 0,0-1,0 1,0 0,0-25,0 25,0 0,0-25,0 24,0-24,0 0,0 25,0-25,0 0,0 0,0 0,0 0</inkml:trace>
  <inkml:trace contextRef="#ctx0" brushRef="#br0" timeOffset="33850.9362">19919 13221,'0'-25,"0"25,0-25,24 25,-24-25,0 25,0-24,0 24,0-25,0 25,0-25,0 25,0-25,0 25,0-25,0 25,0 0,0 0,0 0,0 0,0 0,0 0,0 0,0 25,-24-25,24 25,-25 0,0 0,0-1,0 26,0 0,1-1,24 1,-25 0,0-1,25 1,0-1,0 1,0-25,0 24,0-24,25 0,-25 0,25-25,-25 25,24-25,-24 0,25 0,0 0,0 0,-25 0,25 0,0-25,-1 25,1-25,0 0,-25 25,25-25,0 1,-25-1,24 0,-24 0,0 25,0-25,0 1,0-1,0 25,-24-25,-1 25,25-25,-25 25,0 0,0 0,1 0,-1 25,0-25,0 25,0-25,0 25,25-25,-24 24,24-24,-25 25</inkml:trace>
  <inkml:trace contextRef="#ctx0" brushRef="#br0" timeOffset="34235.9582">20439 12973,'25'-50,"0"25,-25 1,25 24,-25-25,0 25,0-25,0 25,0 0,0 0,0 25,-25-25,25 25,-25-1,0-24,25 25,-24 25,-1-25,0-1,25 26,-25-25,25 24,0 1,0-25,0 25,0-26,0 1,0 0,0 0,25 0,-25-1,25-24,-25 25,25-25,-1 0,-24 25,25-25,0 0,0 0,-25-25,25 25,-1 0,-24-25,25 25,-25-24,25 24,-25-25,0 0,0 25,0-25,0 0,0 25,0-24,-25 24,25-25,-25 25,1 0,24 0,-25 0,0 0,0 0,0 0,1 0,-1 25,0-25,0 24,25-24,-25 0</inkml:trace>
  <inkml:trace contextRef="#ctx0" brushRef="#br0" timeOffset="34566.9772">20886 12973,'25'0,"0"-25,-1 0,1 25,0-25,-25 25,0 0,0 0,0 0,0 0,0 0,0 0,-25 0,25 25,-25 0,25-25,-24 25,24 0,-25-1,25 1,0 0,0 0,0 0,0-1,0 1,0 0,0-25,25 25,-25-25,24 25,1-25,-25 0,25 25,0-25,0 0,-1-25,1 25,0 0,0-25,0 25,-1-25,1 25,-25-25,25 0,-25 1,25-1,-25 0,0 0,0 0,-25 1,25-1,-25 25,0-25,-24 0,24 0,-25 25,1-24,-1 24,1 0</inkml:trace>
  <inkml:trace contextRef="#ctx0" brushRef="#br0" timeOffset="40269.3033">19522 11832,'0'0,"0"-25,-25 25,25-25,0 25,0-25,0 25,0-24,0 24,0-25,25 25,-25-25,0 25,24-25,-24 25,25-25,0 25,0-24,0 24,-1 0,1-25,0 25,0 0,0 0,-1 0,1 25,0-25,0 24,-25 1,25 0,-25 0,0 0,0-1,0 1,0 0,0 25,-25-26,25 1,0 25,-25-25,25-1,0 1,-25 0,25-25,0 25,0-25,0 0,0 25,0-25,0 0,0 0,0 0,25-25,-25 25,25 0,-25 0,25 0,0-25,-1 25,-24 0,25 0,0 0,0 0,0 0,-1 0,1 0,0 25,-25-25,25 25,0-25,-25 24,0-24,0 25,0 0,0-25,0 25,0 0,-25-25,25 25,-25-1,0-24,0 25,1-25,-1 0,0 25,0-25,0 0,1 25,-1-25,0 0,0 0,0 0,0 0,1 0,24-25,-25 25,25-25,0 25</inkml:trace>
  <inkml:trace contextRef="#ctx0" brushRef="#br0" timeOffset="40653.3253">20737 11237,'25'0,"-25"0,25 0,-25 24,0-24,0 25,-25 0,0 25,25-26,-25 26,0 0,1 24,-1-24,0 24,0 0,0 1,25-1,-24-24,-1-1,25 1,0 0,0-1,0-24,0 0,0 0,25-25,-25 25,24-25,1 24,0-24,-25 0,25-24,0 24,24 0,-24-25,0 25,0-25,-1 0,1 0,0 0,0 1,0-1,-25 0,25 0,-25 0,0-24,0 24,0 0,0 25,-25-25,0 25,25-24,-25 24,0 0,-24 0,24 24,0-24,0 25,-24 0,24-25,0 25,0 0,0-1,1 1,24-25,-25 25,25-25</inkml:trace>
  <inkml:trace contextRef="#ctx0" brushRef="#br0" timeOffset="41009.3456">21035 11683,'25'-25,"-1"0,1 1,0 24,-25-25,25 25,-25 0,0 0,0 0,0 0,0 25,0-1,0 1,-25 0,25 0,0 0,-25 24,25-24,0 25,0-1,0-24,0 0,0 24,25-24,-25 0,25-25,-25 25,25 0,-1-25,1 0,0 0,0 0,0 0,-1 0,1-25,0 25,25-25,-26 0,1 25,25-25,-25 1,-1-1,1 0,0 0,0-24,0 24,-25 0,24 0,-24 0,0-24,0 24,-24 0,24 0,-25 1,0-1,0 0,0 25,1 0,-1 0,0 0,-25 0,26 0,-1 25,0 0,-25-25,26 24,-1 1</inkml:trace>
  <inkml:trace contextRef="#ctx0" brushRef="#br0" timeOffset="41297.3621">21605 11137,'0'-25,"25"25,-25-24,0-1,0 25,0-25,0 25,0 0,0 0,0 0,0 0,0 0,0 25,0 0,0-1,0 26,0 0,0-1,-25 1,25 24,0 1,-25-1,25 25,-24 1,-1-26,25 25,-25 0,0-24,0-1,25 1,-24-1,24 1,-25-26</inkml:trace>
  <inkml:trace contextRef="#ctx0" brushRef="#br0" timeOffset="41681.3841">21332 12626,'0'-25,"0"0,0 25,-24-25,24 0,0 1,0 24,0 0,-25-25,25 25,0 0,0 25,-25-25,25 24,-25 1,25 0,-25 0,25 24,-24 1,24 0,-25-1,25 1,-25-1,25 26,-25-1,0-24,25 24,-24 1,-1-1,0-24,0 24,0 1,1-26,-1 26,25-26,-25 1,0-25,25 24</inkml:trace>
  <inkml:trace contextRef="#ctx0" brushRef="#br0" timeOffset="42217.4147">20886 11187,'0'0,"0"0,0 25,-25-25,0 25,0-1,1 1,-1 0,0 0,-25 24,26 1,-26-25,0 24,1 26,-26-26,26 26,-26-1,1 1,-25-26,24 26,1-1,-25 0,24-24,1 0,-25 24,49-24,-24-1,-1 1,26-25,-26 24,26-24,-1 25,0-25,26-1,-26 1,25 0,0-25,1 25</inkml:trace>
  <inkml:trace contextRef="#ctx0" brushRef="#br0" timeOffset="42545.4335">20663 12526,'24'0,"1"0,-25 0,25 0,-25 0,0 0,0 0,0 0,0 0,0 0,0 25,0-25,-25 25,25-25,-25 25,1 0,-1-1,-25 1,25 0,-24 0,-1 24,1 1,-1-25,0 24,-24 1,24 0,-24-1,0 1,24-1,-24 1,-1 25,25-26,-24 1,0-1,24 1,-24 0,24-1,-24-24,24 25,0-26,1 1,-1 0</inkml:trace>
  <inkml:trace contextRef="#ctx0" brushRef="#br0" timeOffset="43809.5058">18777 11162,'0'0,"0"-25,0 25,0-25,0 25,-24 0,24 0,0 0,0 0,0 0,0 25,-25-25,25 25,-25 0,25 0,0 0,-25 24,25 1,-25-1,25 1,-24 0,24-1,0 26,-25-26,25 1,0-1,0 1,0 0,25-1,-25-24,24 25,-24-26,25 1,0-25,-25 25,25-25,0 0,-1 0,1 0,-25 0,25 0,0 0,0-25,24 0,-24 25,0-24,0-1,0 0,-25 0,24 0,1 1,-25-1,25 0,-25 0,0 0,0 1,-25-1,25 0,-25 25,1 0,-26 0,25 0,-24 0,24 25,-25 0,0-1,26 26,-26-25,0 24</inkml:trace>
  <inkml:trace contextRef="#ctx0" brushRef="#br0" timeOffset="44304.5341">18430 13444,'0'-25,"0"1,0-1,-25 0,25 0,0 0,0 25,0-24,0 24,0 0,0 0,0 0,0 0,25 24,-25-24,0 25,25-25,-25 50,25-25,-25-1,25 26,-25-25,24 24,-24 1,0 0,25-26,-25 26,0 0,0-26,25 1,-25 0,0 0,25 0,-25-1,0-24,0 25,25-25,-25 0</inkml:trace>
  <inkml:trace contextRef="#ctx0" brushRef="#br0" timeOffset="44497.5451">18753 13370,'0'-25,"0"0,0 25,0-25,0 25,0 0,0-24,0 24,0 0,0 0,0 24,0-24,0 25,0 0,24 0,-24 0,0 24,25-24,-25 25,25-1,-25 1,0-1,25 26,-25-26,0 1</inkml:trace>
  <inkml:trace contextRef="#ctx0" brushRef="#br0" timeOffset="48261.7604">22374 11683,'-25'0,"25"0,-24 0,24 0,-25 25,25-25,0 0,0 0,0 0,0 0,0 0,0 0,0 0,25 0,-25 0,24 0,-24 0,25 0,0 0,25 0,-26 0,26-25,-25 25,24 0,1-25,-25 25,24 0,1-25,-25 25,24 0,-24 0,0-24</inkml:trace>
  <inkml:trace contextRef="#ctx0" brushRef="#br0" timeOffset="48432.7702">22449 12030,'0'0,"24"0,-24 0,0 0,25 0,0 0,-25 0,25 0,0 0,24 0,-24-25,0 25,24 0</inkml:trace>
  <inkml:trace contextRef="#ctx0" brushRef="#br0" timeOffset="53605.0661">23540 11162,'0'-25,"-25"0,25 1,0 24,0-25,-25 0,25 25,0-25,0 25,0 0,0 0,0 0,0 0,0 0,0 0,0 0,0 0,0 0,0 0,0 25,0-25,-24 25,24 0,0 24,0-24,-25 25,25-1,-25 1,25 0,0-1,-25 1,25-1,0-24,0 25,0-1,0-24,0 0,0 0,0 0,0-1,25 1,-25 0,0-25,25 25,-25-25,25 0,-1 0,-24 0,25 0,0 0,-25-25,25 25,0-25,-1 0,-24 25,25-24,-25-1,0 0,0 25,0-25,0 0,0 1,0-1,-25 25,25-25,-24 0,-1 25,0-25,0 25,0 0,1 0,-1 0,0 0,0 0,-24 25,24-25,0 25,0-25,0 0</inkml:trace>
  <inkml:trace contextRef="#ctx0" brushRef="#br0" timeOffset="53850.0801">23714 11162,'0'0,"24"-25,-24 25,0 0,0 0,0 0,0 0,0 25,25-25,-25 25,25 0,0 0,0-1,-1 1,1 0,-25 25,25-26,0 1,0 0,-1 0,1 0,0-25,-25 24,25 1,0-25,-25 25,25-25,-25 0</inkml:trace>
  <inkml:trace contextRef="#ctx0" brushRef="#br0" timeOffset="54049.0915">24011 11261,'0'-24,"-25"-1,25 25,0-25,0 25,0 0,0 0,0 0,0 25,0-25,0 25,-24-25,24 24,0 1,0 0,-25 0,25 0,0-1,-25 26,25-25,-25 0,25-1,0 1,-25 0,25-25,-24 25,24 0,0-25,0 0</inkml:trace>
  <inkml:trace contextRef="#ctx0" brushRef="#br0" timeOffset="54481.1162">24086 11038,'0'-25,"0"0,0 25,0-24,0 24,0-25,0 25,0 0,-25 0,25 0,0 0,0 0,0 0,-25 25,25-25,0 24,0 1,-25 0,25 0,0-25,0 25,0-1,0 1,0-25,0 25,25-25,-25 0,0 25,0-25,25 0,-25 0,0 0,25 0,-25 0,0-25,25 25,-25-25,24 25,-24-25,0 1,25-1,-25 25,0-25,25 0,-25 0,0 1,0-1,0 0,0 0,0 25,0 0,0-25,0 25,0 0,0 0,0 25,0-25,25 25,-25 0,0 0,0-1,0 1,0 0,25 0,-25 0,0 24,0-24,0 0,24 0,-24 0,0-1,0-24,25 25,-25 0,0-25,0 25,25-25,-25 25,0-25</inkml:trace>
  <inkml:trace contextRef="#ctx0" brushRef="#br0" timeOffset="54613.1237">24458 11088,'0'0,"0"-25,0 25,0 0,0 0,0 0,0 0,0-25</inkml:trace>
  <inkml:trace contextRef="#ctx0" brushRef="#br0" timeOffset="54977.1445">24607 10740,'0'0,"0"0,0 0,-25 0,25 0,0 0,0 0,0 0,0 0,-25 25,25-25,0 25,0-25,0 25,0 0,0-1,0 1,0 0,0 0,0 0,0-1,25 1,-25-25,25 25,-25 0,0-25,24 0,-24 25,25-25,-25 0,25 0,-25 0,25 0,-25 0,25-25,-1 25,-24-25,25 25,-25-25,25 25,-25-25,0 1,0-1,25 0,-25 0,0 0,0 1,0-1,-25 0,25 0,0 0,-25 1,25 24,-25-25,1 25,24 0,-25 0,0 0,0 0,0 0,25 0,-24 0,-1 0</inkml:trace>
  <inkml:trace contextRef="#ctx0" brushRef="#br0" timeOffset="55373.1672">25003 10492,'0'-24,"0"-1,0 0,0 0,0 0,0 25,-24-24,24-1,-25 0,0 25,25 0,-25 0,25 0,-25 0,25 0,-24 25,24-25,0 25,-25-25,25 24,0 1,0 0,0-25,0 25,0-25,0 25,25-25,-25 0,0 24,0-24,24 0,-24 0,0 0,25 0,-25 0,0 0,25-24,-25 24,0 0,25-25,-25 25,0-25,25 25,-25-25,0 25,24-25,-24 25,0-24,0 24,0 0,0 0,0 0,0 0,0 0,0 0,0 24,0-24,0 25,25 0,-25 0,0 24,25 1,-25-25,25 24,-25 1,25 0,-25-1,24 1</inkml:trace>
  <inkml:trace contextRef="#ctx0" brushRef="#br0" timeOffset="55994.2027">22126 13295,'0'0,"0"0,0 0,0 0,0 0,0 0,25 0,-25 0,25 0,-25-24,25 24,-1 0,1 0,0-25,0 25,0-25</inkml:trace>
  <inkml:trace contextRef="#ctx0" brushRef="#br0" timeOffset="56157.212">22300 13370,'-25'0,"25"25,-25-25,25 0,0 0,0 0,0 0,0 24,0-24,0 0,25 0,-25 0,25 0,0 0,-1 0,1-24,0 24,25 0</inkml:trace>
  <inkml:trace contextRef="#ctx0" brushRef="#br0" timeOffset="57001.2603">22771 12849,'25'0,"-25"0,0-25,25 25,-25 0,24 0,1-25,0 25,0 0,0-25,-1 25,1-24,0 24,-25 0,25 0,0-25,0 25</inkml:trace>
  <inkml:trace contextRef="#ctx0" brushRef="#br0" timeOffset="57453.2862">22721 12898,'0'0,"0"0,0 0,0 0,0 25,25-25,-25 0,0 25,0-25,0 0,0 25,0-25,0 0,0 25,0-25,0 0,0 0,0 24,25-24,-25 0,0 0,0 0,0 0,0 0,0 0,0 0,0 0,0 0,25 0,-25 0,0 0,25-24,-25 24,24 0,-24 0,25-25,-25 25,0 0,25 0,0-25,-25 25,25 0,-25 0,24 0,1-25,0 25,-25 0,25 0,0 0,-25 25,25-25,-1 0,-24 25,25-25,0 25,-25-1,0-24,25 25,-25 0,0 0,0-25,0 25,0-1,0-24,0 25,-25 0,25-25,-25 25,0 0,25-25,-24 25,-1-25,25 24,-25-24,0 0,0 25,0-25,1 0,24 0,-25 0,0-25,25 25</inkml:trace>
  <inkml:trace contextRef="#ctx0" brushRef="#br0" timeOffset="57869.31">23218 12675,'0'25,"0"-25,0 0,0 25,0-25,0 25,0-25,0 24,0-24,0 25,0-25,24 25,-24-25,0 25,25-25,-25 25,25-25,-25 0,25 0,-25 0,25 0,-25 0,24 0,1 0,0 0,-25-25,25 25,0-25,-25 25,24-25,-24 25,25-25,-25 1,0 24,25-25,-25 0,0 25,25-25,-25 25,0-25,0 25,0 0,0 0,25 0,-25 0,0 25,0 0,24-25,-24 25,0 0,0 24,0-24,25 0,-25 0,0-1,0 26,0-25,0 0,0-1,0 1,0-25,0 25,0 0,0-25,0 25,0-25,0 0</inkml:trace>
  <inkml:trace contextRef="#ctx0" brushRef="#br0" timeOffset="57993.3171">23838 12874,'0'0,"0"0,0 0,24 0,-24-25</inkml:trace>
  <inkml:trace contextRef="#ctx0" brushRef="#br0" timeOffset="58298.3345">23986 12526,'0'0,"-24"25,24-25,0 0,-25 25,25-25,0 25,0-25,0 25,0-25,0 24,25-24,-25 25,24 0,-24 0,25-25,0 25,0-1,-25-24,25 25,0 0,-1-25,1 25,-25 0,25-25,-25 24,25-24,-25 25,25-25,-25 0,0 25,0-25,0 0,0 25,0-25,0 0,0 0,-25 25,0-25,0 0,0 0,1 0,-1 0</inkml:trace>
  <inkml:trace contextRef="#ctx0" brushRef="#br0" timeOffset="58721.3587">24011 12526,'25'-24,"0"24,0-25,0 25,-1-25,1 25,25-25,-25 25,-1 0,1-25,0 25,0 0,-25-24,25 24,-1 0,-24 0,0 0,25 0,-25 0,0 0,0 0,0 0,0 0,0 24,0-24,0 0,0 25,0-25,0 25,0-25,0 25,0-25,0 25,25-25,-25 0,0 24,25-24,-25 0,25 25,-25-25,24 0,-24 0,25 0,-25 0,25-25,-25 25,25 0,0-24,-25 24,24-25,-24 25,25-25,0 25,-25-25,25 0,-25 25,0-24,25 24,-25-25,0 25,0 0,0 0,0 0,0 0,0 0,0 0,0 25,0-1,24-24,-24 50,0-25,0 0,25 24,-25-24,0 25,0-1,25 1,-25-25,0 24,0-24,0 25,25-26</inkml:trace>
  <inkml:trace contextRef="#ctx0" brushRef="#br0" timeOffset="59117.3814">23118 13767,'-49'24,"-26"1,1 0,24-25,1 25,-1 0,0-25,1 0,24 24,0-24,25 0,-25 0,25 0,0 0,25 0,0 0,0-24,0 24,24 0,-24-25,49 25,-24-25,24 0,-24 0,49 25,-24-24,24-1,-25 0,26 0,-1 0,0-24,25 24,-25 0,0 0,1-24,-26 24,25 0,-24 0,24 1,-25-1,1 0,-26 0,26 0,-26 1,1 24,0-25,-26 25,26-25,-50 25,25 0,0-25,-25 25,0 0,0 0,0 0,0 0,0 0,-25 0,25 0,-25 25</inkml:trace>
  <inkml:trace contextRef="#ctx0" brushRef="#br0" timeOffset="60926.4848">18678 18033,'0'0,"0"-25,0 0,0 25,0-24,0-1,0 0,0 25,0-25,0 0,25 25,-25-24,0-1,0 25,0 0,25-25,-25 25,0 0,25 0,-25 0,0 25,24-25,-24 25,0-1,25 1,-25 0,0 0,25 24,-25-24,0 25,25-1,-25 1,0-25,0 24,0-24,25 0,-25 0,0 0,25-1,-25-24,24 0,1 0,0 0,0 0,0-24,24 24,-24-25,25 0,-1 0,1-24,-1 24,1-25,0 1,24 24,-24-25,24 1,-24-1,24 0,-24 1,24 24,-24-25,-1 1,1 24,0-25,-26 26,1-1</inkml:trace>
  <inkml:trace contextRef="#ctx0" brushRef="#br0" timeOffset="61275.5048">18926 18132,'0'25,"0"0,0-25,-24 25,24-25,0 24,0 1,0-25,0 25,0 0,0 0,24 24,-24-24,0 0,0 0,25-1,-25 1,0-25,25 25,-25-25,0 25,25-25,0 0,-25 0,24-25,26 25,-25-25,0 0,24 1,1-1,-1 0,1-25,0 1,24 24,0-49,-24 24,24 0,1 1,24-26,-24 26,-1-26,25 26,-24-1,-1 1,0-1,1 0,-1 26,-24-1,-1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11T12:46:02.587"/>
    </inkml:context>
    <inkml:brush xml:id="br0">
      <inkml:brushProperty name="width" value="0.05292" units="cm"/>
      <inkml:brushProperty name="height" value="0.05292" units="cm"/>
      <inkml:brushProperty name="color" value="#FF0000"/>
    </inkml:brush>
  </inkml:definitions>
  <inkml:trace contextRef="#ctx0" brushRef="#br0">23515 7640,'0'0,"0"0,0 0,-25 0,25 0,0 0,0 0,0 0,-24 0,24 0,0 0,-25 0,25 0,-25 0,25 0,-25 0,25 0,-25-25,25 25,-24 0,24 0,-25 0,25 0,-25 0,25 0,-25 0,25 0,-25 0,25 0,-24 0,24 0,-25-25,25 25,0 0,-25 0,25 0,-25 0,25 0,0 0,-25 0,25 0,0 0,-24 0,24 0,-25 0,25 0,0 0,-25 25,25-25,-25 0,25 0,0 0,-25 0,25 0,-25 25,25-25,-24 0,24 0,0 25,-25-25,25 0,-25 0,25 0,0 24,-25-24,25 0,-25 25,25-25,0 0,-24 25,24-25,0 0,-25 25,25-25,-25 0,25 25,0-25,-25 0,25 0,-25 24,25-24,0 25,0-25,-24 0,24 25,0-25,-25 0,25 25,0-25,-25 0,25 0,0 25,0-25,-25 24,25-24,0 25,-25-25,25 25,0 0,-24-25,24 25,0 0,-25-25,25 24,-25-24,25 25,0-25,-25 25,25 0,0-25,-25 25,25-25,0 24,-24-24,24 25,0 0,-25-25,25 25,0-25,-25 25,25-1,0-24,0 25,0-25,-25 25,25 0,0-25,-25 25,25-1,0-24,0 25,-24 0,24 0,0-25,-25 25,25-1,0-24,0 25,0 0,-25-25,25 25,0 0,0-25,0 24,0 1,0-25,-25 25,25 0,0-25,0 25,0-1,0-24,0 25,0 0,0-25,0 25,0-25,0 25,0-1,0-24,0 25,-25-25,25 25,0 0,0-25,0 25,0 0,0-25,0 24,-24 1,24-25,0 25,0 0,0-25,0 25,0-1,0-24,0 25,0 0,0-25,0 25,0-25,0 25,0-1,0-24,0 25,0-25,0 25,0 0,0-25,0 25,0-25,0 24,0-24,0 25,0-25,0 25,0-25,24 25,-24-25,0 25,0-25,25 24,-25 1,0-25,0 25,25-25,-25 25,0-25,0 0,25 25,-25-25,0 24,25-24,-25 0,0 25,24-25,-24 0,25 25,-25-25,0 0,25 0,-25 25,0-25,25 0,-25 25,25-25,-25 0,24 24,-24-24,25 0,-25 0,25 25,-25-25,25 0,0 0,-25 0,24 25,-24-25,25 0,-25 0,25 0,-25 0,25 25,-25-25,25 0,-25 0,24 0,-24 0,25 0,-25 0,25 0,0 0,-25 0,25 0,-25 0,24 0,1 0,-25 0,25 0,-25 0,25 0,0 0,-25 0,24 0,-24 0,25 0,0 0,-25 0,25 0,-25-25,25 25,-25 0,0 0,25 0,-25 0,24 0,-24 0,0 0,25 0,-25 0,0 0,0 0,25 0,-25 0,0 0,25 0,-25 0,0 0,25 0,-25 0,0-25,24 25,-24 0,25 0,-25 0,0 0,25 0,-25 0,25 0,-25 0,25-25,-25 25,24 0,-24 0,25 0,0 0,-25-24,25 24,-25 0,25 0,-25 0,24 0,-24 0,0 0,25-25,-25 25,25 0,-25 0,0 0,0 0,25 0,-25-25,0 25,25 0,-25 0,0 0,24 0,-24 0,0 0,0 0,0 0,0 0,0 0,0 0,0 0,0 0,0 0,0 0,0 0,0 0,0 0,0 0,0 0,0 0,0 0,0 0,0 0,0 0,0 0,0 0,0-25</inkml:trace>
  <inkml:trace contextRef="#ctx0" brushRef="#br0" timeOffset="1204.0688">23441 7590,'0'0,"0"0,0 0,0 0,0 0,0 0,0 0,0 25,25-25,-25 0,24 0,-24 0,0 25,25-25,-25 0,25 25,0-25,-25 24,25-24,-1 25,-24-25,25 25,0 0,-25-25,25 25,-25-1,25 1,-25 0,24 0,-24 0,25-1,-25 1,0 0,25 25,-25-25,0-1,0 1,0 25,25-25,-25-1,0 1,0 0,0 25,0-26,25 1,-25 0,0 0,0 0,0-1,0 1,0 0,0 0,0 0,0-1,0 1,0 0,0 0,0 0,0-1,0 1,0 0,0 0,0 0,0-1,0-24,0 25,0 0,0 0,0 0,-25-25,25 24,0 1,0 0,0 0,0 0,-25-25,25 25,0-1,0 1,0-25,-25 25,25 0,0 0,0-25,-25 24,25 1,0 0,-24-25,24 25,-25 0,25-1,0 1,-25 0,25 0,-25-25,25 25,-25-1,25 1,-24 0,24-25,-25 25,25 0,0-25,-25 24,25 1,-25-25,25 25,-25-25,25 25,0-25,-24 25,24-25,0 24,-25 1,25-25,0 25,-25-25,0 25,25 0,-25-25,25 24,-24-24,24 25,-25-25,25 25,-25 0,25-25,-25 25,25-25,-25 24,25-24,-24 25,24-25,-25 25,0-25,25 25,-25 0,0-25,25 25,-24-25,-1 24,0 1,0-25,25 25</inkml:trace>
  <inkml:trace contextRef="#ctx0" brushRef="#br0" timeOffset="4032.2306">18852 16024,'0'0,"0"0,0-25,0 25,0 0,0 0,0 0,0 0,0 0,0 0,0 0,0 25,0-25,0 0,25 25,-25-25,25 0,-1 24,-24-24,25 25,0-25,-25 25,25-25,0 0,-1 25,1-25,25 0,-25 0,-1 25,26-25,-25 0,0 0,24-25,-24 25,25 0,-1 0,-24-25,25 25,-26 0,26-25,-25 25,24-25,-24 25,25-24,-25 24,-1-25,1 25,0 0,25-25,-50 25,25 0,-1 0,1 0,0 0,-25 0,25 25,-25-25,25 0,-25 25,24-25,-24 24,25-24,-25 25,25-25,-25 0,25 25,0-25,-1 25,-24-25,25 0,0 25,0-25,0 0,-1 0,1 0,0 0,0 0,0 0,24-25,-24 25,0 0,24-25,-24 25,25 0,-1-25,-24 25,25-25,-25 25,24 0,1-24,-25 24,24-25,-24 25,25 0,-25 0,-1-25,26 25,-25 0,0 0,-1 0,1 0,0 25,0-25,-25 0,25 25,-1-25,1 24,0-24,-25 0,25 25,0-25,-1 25,1-25,0 0,0 0,0 0,24 0,-24 0,0 0,24 0,-24 0,0 0,0 0,24 0,-49 0</inkml:trace>
  <inkml:trace contextRef="#ctx0" brushRef="#br0" timeOffset="5556.3178">2878 16991,'0'0,"0"0,0 25,0-25,0 0,24 0,-24 25,0-25,25 0,0 25,0-1,0 1,0-25,-1 25,1 0,0 0,25-1,-26 1,1 0,25 0,-25 0,24-25,-24 24,25 1,-26 0,26-25,-25 25,24-25,-24 25,0-25,0 24,24-24,-24 0,0 0,0 0,0 0,24-24,-24 24,0 0,0-25,-1 25,26-25,-25 25,0-25,0 25,24-25,-24 25,0 0,24-24,-24 24,0-25,25 25,-26 0,26-25,-25 25,24 0,-24 0,0 0,25 0,-26 25,26-25,-25 25,0-25,24 24,-24 1,0-25,0 25,-1 0,1 0,0-25,0 24,0 1,-1 0,1-25,0 25,-25 0,25-25,0 25,0-25,-1 0,1 24,0-24,0 0,0 0,-1 0,1-24,0 24,25 0,-26-25,1 25,25-25,-25 25,24-25,-24 0,25 0,-26 25,26-24,0-1,-26 25,26-25,0 25,-1-25,-24 25,25 0,-1-25,-24 25,0 0,24 0,-24 0,0 0,0 0,0 25,24-25,-24 0,0 0,0 0,0 0,-1 25,1-25,0 0,0 0,0 25,-1-25,1 0,0 0,25 0,-26 0,1 25,0-25,0 0,0 0,-1 0,1 0,25 0,-25 0,-1 0,1 0,0 0,25-25,-26 25,1 0,25 0,-25-25,-1 25,26-25,-25 25,25-25</inkml:trace>
  <inkml:trace contextRef="#ctx0" brushRef="#br0" timeOffset="6484.3709">7566 17140,'0'0,"0"0,0 0,0 0,0 0,0 0,0 0,0 0,0 0,25 0,-25 0,0 25,0-25,24 0,-24 25,0-25,25 0,-25 24,25-24,-25 25,25-25,-25 0,25 0,-25 25,24-25,-24 0,25 0,0 0,-25 0,25 0,-25 0,25 0,-1-25,-24 25,25-25,0 25,0-24,0-1,-1 0,1 25,0-25,0 25,-25-25,25 25,-1-24,1 24,0 0,0 0,0 0,-25 0,25 0,-1 0,-24 0,25 0,-25 24,25-24,0 0,-25 25,25-25,-25 0,24 0,1 25,-25-25,25 0,0 25,0-25,-25 0,24 0,1 0,0 0,0 0,24 0,-24 0,0 0,25 0,-26 0,26-25,-25 25,24 0,1-25,-25 25,24 0</inkml:trace>
  <inkml:trace contextRef="#ctx0" brushRef="#br0" timeOffset="7907.4523">9352 16073,'0'-24,"0"-1,0 0,-25 0,25 25,0-25,-25 25,25-24,-25 24,25 0,-25-25,1 25,24 0,-25 25,25-25,-25 24,0 1,25-25,-25 50,1-25,24-1,0 26,-25 0,25-1,0 26,0-1,0 1,25-1,-25 0,24 1,-24 24,25-25,0 26,0-26,0 0,-1 1,1-1,25 1,-25-26,24 1,1-1,0 1,-1 0,1-25,24-1,1 1,-1 0,0 0,26-25</inkml:trace>
  <inkml:trace contextRef="#ctx0" brushRef="#br0" timeOffset="8844.5059">16322 17090,'0'0,"0"0,0 0,0 0,0 0,0 0,25 0,-25 0,24 0,1 25,0-25,0 25,0-25,24 25,-24 0,25-1,-1 1,-24 0,25 25,-1-26,1 1,-25 25,24-25,1 24,-25 1,0 0,-1-26,1 26,-25 24,0-24,0 0,0-1,-25 26,1-26,-1 26,-25-1,25-24,-24 24,-26-24,26-1,-26 26,1-26,-1 1,26 0,-50-1,24 1,1-1</inkml:trace>
  <inkml:trace contextRef="#ctx0" brushRef="#br0" timeOffset="11868.6788">21729 5060,'-25'0,"1"-25,24 25,-25-24,0-1,25 25,-25-25,0 0,25 25,-24-25,24 25,-25-24,25 24,-25 0,0 0,25 0,-25 0,1 0,24 0,-25 24,0-24,0 25,0 0,1 0,-1 0,0-1,0 1,25 0,-25 25,1-26,24 26,-25 0,25-1,-25 1,25-1,0 1,0 0,0-1,25 1,-25-1,25-24,-25 25,24-25,1-1,0 1,0 0,0-25,-1 25,26-25,-25 25,0-25,24 0,-24 0,0 0,24 0,-24-25,25 25,-25-25,24 0,1 25,-25-25,-1 1,26-1,-25 0,0-25,-1 26,1-1,0 0,-25-25,25 26,-25-26,25 0,-25 26,0-26,-25 0,25 1,-25 24,0-25,0 26,-24-26,24 25,-25 0,26 1,-26-1,0 0,26 25,-26 0,0 0,1 0,-1 0,1 0,-1 25,0-25,26 25,-26-1</inkml:trace>
  <inkml:trace contextRef="#ctx0" brushRef="#br0" timeOffset="12879.7367">21456 7739,'0'-25,"0"0,0 1,0-1,0 0,-24 0,24 0,-25 25,25-24,-25 24,25 0,-25-25,25 25,-25 0,1 0,24 0,-25 0,0 0,0 25,0-25,1 24,-1 1,0 0,0 0,0 24,1-24,-1 25,25-1,-25 1,0 0,25 24,0-24,0-1,0 1,0 0,0-1,25 1,0-1,-25-24,25 0,24 25,-24-26,0-24,0 25,24 0,-24-25,25 0,-26 25,26-25,-25-25,24 25,1 0,-25-25,24 25,1-25,-25 1,24-1,1 0,-25 0,24 0,-24 1,0-1,0-25,24 25,-49-24,25-1,-25 1,0-1,0 0,0 1,-25-1,1 0,-1 1,0-1,-25 25,1-24,-1 24,1 0,-1 0,0 25,1-24,-1 24,-24 0,24 0,1 0,-1 24,0-24,1 25</inkml:trace>
  <inkml:trace contextRef="#ctx0" brushRef="#br0" timeOffset="13735.7856">21828 9376,'0'-25,"-24"1,-1-1,25 0,-25 0,0 25,0-25,1 1,-1 24,25-25,-25 25,-25 0,26 0,-1 0,0 0,0 0,-24 0,24 25,-25-1,25-24,1 25,-1 25,-25-25,25 24,1 1,-1-25,0 24,0 1,0 24,1-24,-1-1,25 1,-25 0,25 24,0-24,0-1,0 1,0-25,25 24,0-24,-1 25,1-25,25-1,-25 1,24-25,-24 25,25-25,-1 0,1 0,-25 0,24 0,1-25,-1 25,1-25,0 25,-1-24,1-1,-1 0,-24 0,25 0,-1-24,-24 24,25 0,-25-25,0 26,-1-26,1 25,0-24,0-1,-25 0,0 1,0-1,0-24,-25 24,0 1,0-26,-24 26,-1-1,0 25,1-24,-1 24,-24 0,24 0,-24 25,-1 0,1 0,0 0</inkml:trace>
  <inkml:trace contextRef="#ctx0" brushRef="#br0" timeOffset="17207.9842">20415 10368,'-25'0,"0"-24,0 24,0 0,1-25,-1 25,0-25,0 25,25-25,-25 25,25-25,-24 25,24 0,0-24,0 24,0 0,0 0,0 0,0 0,0 0,24 0,1 0,0 24,0-24,24 0,-24 0,25 25,-1-25,1 0,0 0,-1 25,26-25,-26 0,26 0,-1 25,1-25,-1 0,0 0,1 0,-1 0,1 0,-1 0,-24 0,24-25,0 25,-24 0,24 0,-24-25,0 25,-1 0,1 0,-25-25,-1 25,1 0,0 0,-25 0,25 0,-25 0,0 0,0 0,0 0,0 0</inkml:trace>
  <inkml:trace contextRef="#ctx0" brushRef="#br0" timeOffset="17836.0201">22647 10195,'-25'0,"0"0,1 0,-1 0,0 0,0 0,25 0,-25 0,1 0,24 0,0 0,0 0,0 0,0 0,0 0,0 0,0 25,0-25,0 0,0 0,24 0,1 0,0 0,0 0,0 0,24 0,1 0,-1 0,1 0,24 0,1 0,-26 0,26 0,-1-25,1 25,-26 0,26 0,-1-25,-24 25,-1 0,1 0,0 0,-1 0,-24 0,0 0,0 0,-25 0,24 0,-24-25,0 25,0 0</inkml:trace>
  <inkml:trace contextRef="#ctx0" brushRef="#br0" timeOffset="47166.6978">20191 10344,'0'0,"-24"-25,24 25,0 0,0-25,0 25,0 0,-25 0,25 0,0-25,0 25,0 0,0 0,0 0,0 0,0 0,0 0,0 0,0 25,25-25,-25 0,0 0,24 0,1 0,0 25,0-25,0 0,-1 0,1 0,25 0,-1 0,-24 0,25 0,-1 0,1 0,0 0,-1-25,26 25,-26 0,1 0,24 0,-24 0,0-25,-1 25,1 0,-1 0,1 0,-25 0,24 0,-24 0,0 0,25 0,-50 0,24 0,1 0,-25 0,25 0,-25 0,0 0,0 0,0 0,0 0,0 0,0 0,0 0,0 0,0 0,-25 0,25-25,-25 25,25 0,-24 0,-1 0,25 0</inkml:trace>
  <inkml:trace contextRef="#ctx0" brushRef="#br0" timeOffset="47505.7172">20588 10269,'-25'0,"1"0,-1 0,0 0,0 0,0 0,25 0,-24 0,24 0,0 0,0 0,0 0,0 0,0 0,0 0,24 0,-24 0,0 0,25 0,0 0,0 0,0 25,-1-25,26 0,-25 0,24 0,-24 0,25 0,-1 0,26 0,-25-25,-1 25,26 0,-1 0,-24 0,24 0,-24 0,24-25,-24 25,24 0,-24 0,24 0,-24 0,-1 0,1 0,-1-24,1 24,-25 0,24 0,-24 0,0 0,-25 0,25 0,-25 0,25 0,-25 0,0 0,0 0,0 0,0 0,0 0,0 0,0 0,0 0,0 0</inkml:trace>
  <inkml:trace contextRef="#ctx0" brushRef="#br0" timeOffset="50233.8732">20489 10988,'0'-24,"0"24,0 0,0-25,-25 25,25 0,0-25,0 25,0 0,25-25,-25 25,0 0,25-25,-25 25,25 0,-1 0,1-24,-25 24,25 0,0 0,0 0,-25 0,24 0,-24 0,25 24,-25-24,0 25,0-25,0 25,0 0,0 0,0-1,-25 1,25 0,-24 0,-1 0,0-1,0 1,0 0,1 0,-1-25,0 25,0 0,0-25,25 0,-24 0,24 24,0-24,-25 0,25-24,0 24,0 0,0 0,0-25,0 25,0 0,0 0,25 0,-25-25,0 25,24 0,-24 0,25 0,0 0,-25 25,25-25,0 0,-25 25,24-25,1 0,-25 24,25-24,-25 0,25 0,0 25,-25-25,24 0,1 0</inkml:trace>
  <inkml:trace contextRef="#ctx0" brushRef="#br0" timeOffset="50717.9009">20985 10889,'0'0,"0"-25,0 25,-25-24,25 24,-24 0,24 0,0 0,0 0,-25 0,25 0,0 24,-25-24,25 25,-25 0,25 0,-25-25,25 25,0-1,0-24,0 25,0-25,0 25,0-25,0 0,0 0,0 25,25-25,-25 0,0 0,25 0,-25-25,0 25,25 0,-25-25,25 25,-1-25,-24 25,25-24,0-1,0 25,0-25,-25 0,24 25,1-25,0 25,0-24,-25 24,25 0,-1 0,-24 0,25 0,-25 0,25 0,-25 0,25 24,-25-24,25 25,-25-25,0 25,0-25,24 25,-24-25,0 25,25-25,-25 0,0 24,25-24,-25 0,0 0,25 0,-25 0,25 0,-25-24,24 24,-24 0,25-25,-25 0,25 25,-25-25,25 25,-25-25,25 1,-25-1,0 25,0-25,0 0,0 25,0-25,0 1,-25 24,25 0,-25-25,25 25,-25 0,0 0,25 0,-24 0</inkml:trace>
  <inkml:trace contextRef="#ctx0" brushRef="#br0" timeOffset="54430.1132">22473 10790,'0'0,"0"-25,0 25,25 0,-25-25,0 25,25 0,0-24,0 24,-25 0,24 0,1 0,0 0,0 0,-25 0,25 0,-1 24,-24-24,25 0,-25 25,25-25,-25 25,0-25,0 25,0 0,0-25,0 24,0 1,0-25,-25 25,25-25,0 0,0 25,0-25,0 0,0 0,0 0,0 0,0 0,0 25,0-25,0 0,0 0,0 0,0 0,25-25,-25 25,25 0,-25 0,25 0,-1 0,1 0,-25 25,25-25,0 0,0 24,-25-24,24 25,1-25,-25 25,25 0,-25-25,0 25,0-25,0 24,0 1,0-25,0 25,0-25,0 0,0 25,0-25,-25 0,25 25,-25-25,25 0,-24 0,24 0,-25 0,25 0,-25 0,0 0,25 0,-25 0,1-25,24 25,-25 0,25-25,-25 25,25-25</inkml:trace>
  <inkml:trace contextRef="#ctx0" brushRef="#br0" timeOffset="54918.1411">23317 10790,'25'0,"-25"-25,0 25,0 0,0 0,0 0,-25 0,25 0,-25 0,25 0,-25 0,0 25,25-25,-24 25,24-25,-25 25,25-1,-25-24,25 25,0 0,0-25,0 25,0-25,25 25,-25-25,25 0,-25 24,24-24,1 0,0 0,-25 0,25-24,0 24,-1 0,1-25,0 25,0-25,0 25,-1-25,1 25,0-25,-25 25,25-24,0 24,-25 0,24-25,-24 25,25 0,0 0,-25 0,0 0,25 0,-25 0,25 0,-25 0,0 25,24-25,-24 0,25 24,-25-24,0 0,25 25,-25-25,25 0,-25 0,25 0,-1 0,-24 0,25 0,0 0,0 0,0 0,-1-25,1 25,0-24,-25 24,25-25,0 25,0-25,-25 25,24-25,-24 25,0-25,0 25,0-24,-24 24,-1 0,0-25,0 25,-25 0,1 25,-1-1,1-24</inkml:trace>
  <inkml:trace contextRef="#ctx0" brushRef="#br0" timeOffset="56835.2508">20563 11658,'0'25,"0"-25,0 0,0 0,0-25,25 25,-25 0,25 0,0-25,0 25,24 0,-24-24,25-1,-26 25,26-25,0 0,-1 0,1 1,0 24,24-25,-24 0,-1 0,1 0,-25 25,24-24,1-1,-25 25,24-25,-24 25,0-25,0 25,-1 0,-24-25,25 25,-25 0,0 0,0 0,0 0,0 0,0 0,0 0,0 0,0 0,0 0,0 0,0 0,0 0,0 0,0 0,0 0,0 0</inkml:trace>
  <inkml:trace contextRef="#ctx0" brushRef="#br0" timeOffset="57610.2951">22746 11509,'0'0,"-25"0,25 0,0 0,0 0,0 0,0 0,0 0,0 0,0 0,25 0,-25 0,25 0,0-24,0 24,24 0,1 0,-1-25,1 25,0-25,24 25,1-25,-1 0,0 25,1-24,24-1,-25 25,1-25,24 0,-25 25,1-25,-1 1,1-1,-1 25,-24-25,24 0,-24 25,-1-25,1 0,0 25,-26-24,1 24,0-25,0 25,-25 0,25 0,-25 0,0 0,0 0,0 0,0 0,0 0,0 0,-25 0</inkml:trace>
  <inkml:trace contextRef="#ctx0" brushRef="#br0" timeOffset="59509.4037">18877 12948,'0'0,"0"0,0 0,0 0,0 0,0 0,0 0,0 0,0 0,0 0,25 0,-25 0,24 0,1 0,0 0,0 0,24 0,1 0,0 0,-1 0,26 0,-1-25,0 25,1 0,24 0,-25 0,26-25,-1 25,0 0,25-24,-25 24,1-25,24 25,0-25,-25 0,25 25,-25-25,25 1,-25 24,1-25,-1 0,0 25,0-25,0 25,-24-25,-1 25,1-24,-1 24,0-25,-24 25,0 0,-25-25,-1 25,1 0,0 0,0 0,-25-25,0 25,0 0,0 0,0 0,0 0,0 25,0-25,0 0,0 0,0 0,0 0,0 0,0 0,0 0,0 0,0 0</inkml:trace>
  <inkml:trace contextRef="#ctx0" brushRef="#br0" timeOffset="67389.8545">20043 12229,'0'0,"0"0,0 0,-25-25,25 25,0 0,0 0,0 0,0 0,0 0,0 0,0 25,0-25,0 25,0-1,0 1,25 0,-25 0,0 0,24 24,-24-24,0 25,0-26,25 26,-25-25,0 24,0-24,0 0,0 25,25-26,-25 1,0 0,0-25,0 25,0-25,0 25,0-25</inkml:trace>
  <inkml:trace contextRef="#ctx0" brushRef="#br0" timeOffset="67977.8881">20588 12353,'0'-25,"25"25,0-25,-25 0,0 25,25-24,-25 24,0-25,0 25,0-25,0 25,-25 0,25 0,0 0,-25 0,25 0,-25 0,25 0,-25 25,25 0,-24-25,-1 24,25 1,-25 0,25 0,0 0,-25-1,25 1,0 0,0 0,0 0,0-25,25 24,-25-24,0 25,25-25,-25 0,25 0,-25 0,24 0,-24 0,25-25,0 25,-25 0,25-24,0-1,-25 25,24-25,-24 0,25 0,-25 25,25-24,-25-1,25 0,-25 25,25-25,-25 25,0-25,24 25,-24-24,25 24,-25 0,0-25,25 25,-25 0,25 0,-25 0,25 0,-25 25,25-25,-25 24,24-24,-24 25,0-25,25 25,-25 0,25 0,-25-25,0 24,25 1,-25-25,25 25,-25-25,24 0,-24 0,0 25,25-25,-25 0,25 0,-25 0,25-25,0 25,-25 0,24-25,-24 25,25-25,0 25,-25-24,25-1,-25 25,25-25,-25 0,0 0,0 25,0-24,0-1,0 25,-25-25,0 25,0-25,0 25,1 0,-26 0,0 0,1 25,24 0,-25 0</inkml:trace>
  <inkml:trace contextRef="#ctx0" brushRef="#br0" timeOffset="80289.5923">20067 13320,'0'0,"0"0,0-25,0 25,0 0,0 0,0 0,0-24,0 24,25 0,-25 0,25-25,-25 25,25 0,-25 0,25 0,-1 0,-24 0,25 0,0 0,-25 25,25-25,-25 0,25 24,-25 1,24-25,-24 25,0-25,0 25,0 0,0-1,0 1,-24 0,24 0,-25 0,25-1,-25 1,0 0,25-25,-25 25,1 0,-1-25,25 24,-25-24,0 0,25 0,0 0,-25 0,25 0,-24 0,24-24,0 24,0-25,0 25,-25-25,25 25,0-25,0 0,0 25,0 0,0-24,25 24,-25-25,24 25,-24 0,25 0,-25 0,25 0,-25 0,25 0,0 25,-1-25,-24 0,25 24,0-24,0 0,0 25,-25-25,24 25,1-25,0 0,-25 25,25-25,0 0,-1 0,-24 25,25-25</inkml:trace>
  <inkml:trace contextRef="#ctx0" brushRef="#br0" timeOffset="80826.623">20712 13345,'0'0,"0"-25,0 0,0 25,0 0,0-24,-25 24,25-25,-24 25,24 0,0-25,-25 25,25 0,-25 0,25 0,0 0,-25 0,25 0,0 25,-25-25,25 25,0-25,-24 24,24 1,0 0,0 0,0-25,0 25,0-1,0 1,0 0,0 0,0-25,0 25,0-25,24 0,-24 0,0 0,25 0,-25 0,25 0,-25 0,25-25,-25 25,25-25,-1 25,-24-25,25 0,0 25,-25-24,25 24,0-25,-1 25,1-25,-25 25,25-25,0 25,0 0,0-25,-25 25,24 0,1 0,-25 0,25 25,0-25,-25 0,25 25,-25-25,24 25,-24-25,0 0,25 25,-25-25,25 24,-25-24,0 0,25 0,-25 0,25 0,-25 0,0 0,24 0,-24 0,25 0,-25 0,0 0,25 0,-25-24,25 24,-25-25,0 25,25-25,-25 25,0-25,0 0,24 25,-24-24,0-1,0 25,0-25,-24 0,24 25,-25-25,25 25,-25 0,0 0,25 0,-25 0,1 0,-26 25,25-25,0 25,1 0,-1 0</inkml:trace>
  <inkml:trace contextRef="#ctx0" brushRef="#br0" timeOffset="83138.7552">17785 17239,'0'-25,"-24"25,24-24,-25 24,25-25,-25 25,25 0,0-25,-25 25,25-25,0 25,0 0,0 0,0 0,0 0,0 0,0 0,0 0,0 0,0 0,0 0,0 25,25-25,-25 25,25 0,0-25,-25 24,24 1,-24 0,25 0,-25-25,25 25,0-25,-25 24,25-24,-1 0,-24 0,25 0,0 0,-25 0,25 0,0-24,-1 24,1-25,0 25,0-25,-25 0,25 0,-1 25,1-24,0-1,0 25,-25-25,25 25,-1-25,-24 25,25 0,0 0,-25 0,25 0,-25 0,25 0,-25 0,24 25,-24-25,0 25,25-25,-25 25,0-1,25-24,-25 25,0-25,25 25,-25 0,0-25,25 0,-25 25,24-25,-24 0,25 0,-25 0,25 0,0 0,-25 0,25 0,-1 0,-24 0,25-25,0 25,0 0,-25 0,25-25,-1 25,1 0,-25 0,25 0,-25 0,25 0,-25 0,25 0,-25 0,25 25,-1-25,-24 25,25-25,-25 24,25-24,-25 25,25-25,-25 25,25-25,-1 0,-24 25,25-25,-25 0,25 0</inkml:trace>
  <inkml:trace contextRef="#ctx0" brushRef="#br0" timeOffset="87742.0185">22548 12452,'-25'-25,"25"25,-25 0,25 0,-25-25,25 25,0 0,0 0,0 0,0 0,0 0,0 0,0 0,0 0,0 0,0 0,25 0,-25 0,25-24,0 24,0 0,-1-25,1 25,0 0,0-25,0 25,24-25,-24 25,-25 0,25 0,0 0,-25 0,0 0</inkml:trace>
  <inkml:trace contextRef="#ctx0" brushRef="#br0" timeOffset="87913.0283">22424 12725,'0'0,"0"0,0 0,0 0,0 0,0 0,25 0,-25 0,24 0,1 0,0 0,0 0,0-25,-1 25,1 0,0-25,0 25,0-25,-1 25,1-24,25 24,-25-25,-1 25</inkml:trace>
  <inkml:trace contextRef="#ctx0" brushRef="#br0" timeOffset="92125.2692">23267 12179,'0'0,"0"0,0 0,0 0,0 0,25-25,-25 25,25 0,0-25,-25 25,24-24,1 24,0-25,0 25,24-25,-24 25,0-25,0 25,0-25,-1 25,1-24,0 24,-25 0,25 0,-25 0,0 0,0 0,0 0,0 0,0 0,-25 24,0-24,0 25,1-25,-1 25,0-25,-25 25,26 0,-1-25,0 24,-25-24,26 25,-1-25,0 25,0-25,25 0,-25 0,25 25,-24-25,24 0,0 0,0 0,0 0,-25 0,25 0,0 0,0 0,0 0,0 0,0 0,0 0,0 0,0 0,0 25,0-25,25 0,-25 25,0-25,0 24,24 1,-24-25,0 25,0 0,0 0,0-25,0 24,0 1,0 0,0 0,0-25,0 25,0-1,0-24,0 25,0-25,0 0,25 25,-25-25,0 0,0 0,0 0,0 0,0 0,25 0,-25 0,0-25,25 25,-25-25,0 25,25-24,-1 24,-24-25,25 0,0 25,0-25,-25 0,25 25,-1-24,1 24,0 0,0-25,0 25,-1 0,1 0,-25 0,25 0,0 0,-25 25,25-25,-1 0,-24 24,0-24,0 25,0 0,0-25,0 25,0 0,0-25,0 24,-24 1,24 0,-25-25,25 25,-25 0,0-25,0 24,1 1,24-25,-25 25,0-25,0 25,0-25,1 0,-1 25,25-25,-25 0,0 0,25 0,-25 0,25 0</inkml:trace>
  <inkml:trace contextRef="#ctx0" brushRef="#br0" timeOffset="92497.2905">23862 12303,'25'0,"-25"25,0-25,0 0,-25 25,25-25,0 25,-24-25,24 24,0 1,0-25,0 25,0 0,0 0,0-25,0 24,0-24,0 25,24-25,-24 0,0 0,25 0,-25 0,25 0,0 0,-25 0,25 0,-1 0,-24-25,25 25,0-24,-25 24,25-25,0 0,0 25,-1-25,1 0,-25 25,25-24,0-1,-25 25,0-25,25 25,-25-25,0 25,0 0,-25 0,25-25,-25 25,0 0,0 0,1 0,24 0,-25 0,0 0,0 0,0 0,0 0,25 0,-24 25,24-25</inkml:trace>
  <inkml:trace contextRef="#ctx0" brushRef="#br0" timeOffset="92729.3038">24383 11981,'0'0,"0"0,0 0,0 0,0 0,0 0,0 24,0-24,0 25,0-25,0 25,-24 0,24 24,-25-24,25 0,-25 25,25-25,-25 24,25 1,-25-25,25 24,-24-24,24 0,-25 24,25-24,0 0,-25-25,25 25,-25 0,25-25</inkml:trace>
  <inkml:trace contextRef="#ctx0" brushRef="#br0" timeOffset="93081.3239">24135 11981,'0'0,"0"0,-24 24,24-24,0 0,-25 0,25 25,0-25,-25 25,25-25,0 25,0-25,0 0,0 25,0-25,0 0,0 0,0 0,0 0,0 0,0 0,25 0,-25 0,0 0,25 0,-25 0,0-25,24 25,-24 0,0-25,25 25,-25 0,0-25,25 25,-25 0,0 0,0 0,0-25,0 25,0 0,0 0,0 0,0 0,0 0,0 0,0 0,0 25,0-25</inkml:trace>
  <inkml:trace contextRef="#ctx0" brushRef="#br0" timeOffset="93389.3415">24557 12551,'0'25,"-25"0,25 0,-25-1,25-24,-24 25,24 0,0-25,0 25,0-25,0 0,0 25,0-25,0 0,0 0,24 0,-24 0,0 0,25 0,-25-25,25 25,-25 0,25 0,-25-25,25 25,-25-25,0 25,24-25,-24 25,0 0,0-24,0 24,0 0,0-25,-24 25,24 0,-25 0,0 0,25 0</inkml:trace>
  <inkml:trace contextRef="#ctx0" brushRef="#br0" timeOffset="94009.377">23094 13593,'-50'25,"0"24,25-24,-24 0,-1 0,25 0,-24-25,24 24,0 1,0-25,1 25,24-25,0 0,0 0,0 0,24 0,1 0,0-25,25 25,-26-25,26 25,24-24,1-1,-1 0,1-25,24 26,-25-1,50-25,-24 25,-1-24,0 24,25-25,-25 26,1-26,24 25,-50 0,25 1,-24-1,-1 0,0 0,-24 0,0 25,-26-25,1 25,0 0,-25 0,0 0,0 0,0 0,-50 0,26 25,-1-25,-25 25,1 0,-26 0,26 0,-26-1,-24 1,25 25,-26-25,26-1,-25 26,-1 0,1-26,0 26,0 0,24-26,-24 26,25-25,-1 24,1-24,0 25,24-25,0-1,1 1,-1 0,25 0,0 0,1-1,-1-24,25 25,0-25,0 0,25 0,-1 0,1 0,0 0,0-25,24 25,1-24,0-1,-1 0,1 25,24-25,1 0,-1 1,1-1,-1-25,0 25,1 1,-1-1,1 0,-1 0,-24 0,24 1,-24-1,-1 25,1-25,-25 0,0 25,-1 0,1-25,0 25,-25 0,0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4CFB5F-AF04-4320-8484-7098D043E1E2}"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CFB5F-AF04-4320-8484-7098D043E1E2}"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CFB5F-AF04-4320-8484-7098D043E1E2}"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CFB5F-AF04-4320-8484-7098D043E1E2}"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4CFB5F-AF04-4320-8484-7098D043E1E2}"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4CFB5F-AF04-4320-8484-7098D043E1E2}"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4CFB5F-AF04-4320-8484-7098D043E1E2}"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4CFB5F-AF04-4320-8484-7098D043E1E2}"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CFB5F-AF04-4320-8484-7098D043E1E2}"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4CFB5F-AF04-4320-8484-7098D043E1E2}"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4CFB5F-AF04-4320-8484-7098D043E1E2}"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70A32-07BC-4E72-8B53-DDD8A34E020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CFB5F-AF04-4320-8484-7098D043E1E2}"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570A32-07BC-4E72-8B53-DDD8A34E020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18.xml"/></Relationships>
</file>

<file path=ppt/slides/_rels/slide25.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2.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39.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4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48.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9.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INTERPRETATION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ChangeAspect="1" noChangeArrowheads="1"/>
          </p:cNvPicPr>
          <p:nvPr/>
        </p:nvPicPr>
        <p:blipFill>
          <a:blip r:embed="rId2"/>
          <a:srcRect/>
          <a:stretch>
            <a:fillRect/>
          </a:stretch>
        </p:blipFill>
        <p:spPr bwMode="auto">
          <a:xfrm>
            <a:off x="304800" y="457200"/>
            <a:ext cx="8595833" cy="60198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05600" y="562680"/>
              <a:ext cx="8653320" cy="6000840"/>
            </p14:xfrm>
          </p:contentPart>
        </mc:Choice>
        <mc:Fallback>
          <p:pic>
            <p:nvPicPr>
              <p:cNvPr id="3" name="Ink 2"/>
              <p:cNvPicPr/>
              <p:nvPr/>
            </p:nvPicPr>
            <p:blipFill>
              <a:blip r:embed="rId4"/>
              <a:stretch>
                <a:fillRect/>
              </a:stretch>
            </p:blipFill>
            <p:spPr>
              <a:xfrm>
                <a:off x="696240" y="553320"/>
                <a:ext cx="8672040" cy="6019560"/>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953000"/>
            <a:ext cx="8229600" cy="1905000"/>
          </a:xfrm>
        </p:spPr>
        <p:txBody>
          <a:bodyPr>
            <a:normAutofit fontScale="85000" lnSpcReduction="20000"/>
          </a:bodyPr>
          <a:lstStyle/>
          <a:p>
            <a:r>
              <a:rPr lang="en-US" dirty="0" smtClean="0"/>
              <a:t>Number of men working in 2017 is 15% more than that of 2015 while number of women working in 2017 is 40% less than that of 2014. Find total number of labors  (Men + Women) working in 2017?</a:t>
            </a:r>
          </a:p>
          <a:p>
            <a:r>
              <a:rPr lang="en-US" dirty="0" smtClean="0"/>
              <a:t>A) 345	b) 144 	c) 489		d) 459</a:t>
            </a:r>
          </a:p>
          <a:p>
            <a:endParaRPr lang="en-US" dirty="0"/>
          </a:p>
        </p:txBody>
      </p:sp>
      <p:pic>
        <p:nvPicPr>
          <p:cNvPr id="4098" name="Picture 2"/>
          <p:cNvPicPr>
            <a:picLocks noChangeAspect="1" noChangeArrowheads="1"/>
          </p:cNvPicPr>
          <p:nvPr/>
        </p:nvPicPr>
        <p:blipFill>
          <a:blip r:embed="rId2"/>
          <a:srcRect/>
          <a:stretch>
            <a:fillRect/>
          </a:stretch>
        </p:blipFill>
        <p:spPr bwMode="auto">
          <a:xfrm>
            <a:off x="533400" y="304800"/>
            <a:ext cx="83058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16280" y="1027080"/>
              <a:ext cx="8938800" cy="5625720"/>
            </p14:xfrm>
          </p:contentPart>
        </mc:Choice>
        <mc:Fallback>
          <p:pic>
            <p:nvPicPr>
              <p:cNvPr id="4" name="Ink 3"/>
              <p:cNvPicPr/>
              <p:nvPr/>
            </p:nvPicPr>
            <p:blipFill>
              <a:blip r:embed="rId4"/>
              <a:stretch>
                <a:fillRect/>
              </a:stretch>
            </p:blipFill>
            <p:spPr>
              <a:xfrm>
                <a:off x="106920" y="1017720"/>
                <a:ext cx="8957520" cy="564444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953000"/>
            <a:ext cx="8229600" cy="1905000"/>
          </a:xfrm>
        </p:spPr>
        <p:txBody>
          <a:bodyPr>
            <a:normAutofit fontScale="92500" lnSpcReduction="10000"/>
          </a:bodyPr>
          <a:lstStyle/>
          <a:p>
            <a:r>
              <a:rPr lang="en-US" dirty="0" smtClean="0"/>
              <a:t>Total number of Men working in 2012 and 2013 together is what percent of the total number of labors working in 2015?</a:t>
            </a:r>
          </a:p>
          <a:p>
            <a:r>
              <a:rPr lang="en-US" dirty="0" smtClean="0"/>
              <a:t>A) 11%	b) 9.09% 	c) 66.66%		d) 54.5%</a:t>
            </a:r>
          </a:p>
          <a:p>
            <a:endParaRPr lang="en-US" dirty="0"/>
          </a:p>
        </p:txBody>
      </p:sp>
      <p:pic>
        <p:nvPicPr>
          <p:cNvPr id="4098" name="Picture 2"/>
          <p:cNvPicPr>
            <a:picLocks noChangeAspect="1" noChangeArrowheads="1"/>
          </p:cNvPicPr>
          <p:nvPr/>
        </p:nvPicPr>
        <p:blipFill>
          <a:blip r:embed="rId2"/>
          <a:srcRect/>
          <a:stretch>
            <a:fillRect/>
          </a:stretch>
        </p:blipFill>
        <p:spPr bwMode="auto">
          <a:xfrm>
            <a:off x="533400" y="304800"/>
            <a:ext cx="83058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357800" y="2018160"/>
              <a:ext cx="4688280" cy="4661640"/>
            </p14:xfrm>
          </p:contentPart>
        </mc:Choice>
        <mc:Fallback>
          <p:pic>
            <p:nvPicPr>
              <p:cNvPr id="4" name="Ink 3"/>
              <p:cNvPicPr/>
              <p:nvPr/>
            </p:nvPicPr>
            <p:blipFill>
              <a:blip r:embed="rId4"/>
              <a:stretch>
                <a:fillRect/>
              </a:stretch>
            </p:blipFill>
            <p:spPr>
              <a:xfrm>
                <a:off x="4348440" y="2008800"/>
                <a:ext cx="4707000" cy="4680360"/>
              </a:xfrm>
              <a:prstGeom prst="rect">
                <a:avLst/>
              </a:prstGeom>
            </p:spPr>
          </p:pic>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953000"/>
            <a:ext cx="8229600" cy="1905000"/>
          </a:xfrm>
        </p:spPr>
        <p:txBody>
          <a:bodyPr>
            <a:normAutofit fontScale="92500" lnSpcReduction="10000"/>
          </a:bodyPr>
          <a:lstStyle/>
          <a:p>
            <a:r>
              <a:rPr lang="en-US" dirty="0" smtClean="0"/>
              <a:t>Average number of women working in 2014, 2015 and 2016 together is how much percent more/less than average number of Men working in 2011, 2014 and 2016 together?</a:t>
            </a:r>
          </a:p>
          <a:p>
            <a:endParaRPr lang="en-US" dirty="0"/>
          </a:p>
        </p:txBody>
      </p:sp>
      <p:pic>
        <p:nvPicPr>
          <p:cNvPr id="4098" name="Picture 2"/>
          <p:cNvPicPr>
            <a:picLocks noChangeAspect="1" noChangeArrowheads="1"/>
          </p:cNvPicPr>
          <p:nvPr/>
        </p:nvPicPr>
        <p:blipFill>
          <a:blip r:embed="rId2"/>
          <a:srcRect/>
          <a:stretch>
            <a:fillRect/>
          </a:stretch>
        </p:blipFill>
        <p:spPr bwMode="auto">
          <a:xfrm>
            <a:off x="533400" y="304800"/>
            <a:ext cx="83058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036080" y="1759320"/>
              <a:ext cx="7894080" cy="4991760"/>
            </p14:xfrm>
          </p:contentPart>
        </mc:Choice>
        <mc:Fallback>
          <p:pic>
            <p:nvPicPr>
              <p:cNvPr id="4" name="Ink 3"/>
              <p:cNvPicPr/>
              <p:nvPr/>
            </p:nvPicPr>
            <p:blipFill>
              <a:blip r:embed="rId4"/>
              <a:stretch>
                <a:fillRect/>
              </a:stretch>
            </p:blipFill>
            <p:spPr>
              <a:xfrm>
                <a:off x="1026720" y="1749960"/>
                <a:ext cx="7912800" cy="5010480"/>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953000"/>
            <a:ext cx="8229600" cy="1905000"/>
          </a:xfrm>
        </p:spPr>
        <p:txBody>
          <a:bodyPr>
            <a:normAutofit fontScale="85000" lnSpcReduction="10000"/>
          </a:bodyPr>
          <a:lstStyle/>
          <a:p>
            <a:r>
              <a:rPr lang="en-US" dirty="0" smtClean="0"/>
              <a:t>Find the ratio between total number of labors working in 2012 and 2013 together to total number of labors working in 2015 and 2016 together?</a:t>
            </a:r>
          </a:p>
          <a:p>
            <a:r>
              <a:rPr lang="en-US" dirty="0" smtClean="0"/>
              <a:t>A) 1:1	b) 1:2 		c) 2:1		d) 3:4</a:t>
            </a:r>
            <a:endParaRPr lang="en-US" dirty="0"/>
          </a:p>
        </p:txBody>
      </p:sp>
      <p:pic>
        <p:nvPicPr>
          <p:cNvPr id="4098" name="Picture 2"/>
          <p:cNvPicPr>
            <a:picLocks noChangeAspect="1" noChangeArrowheads="1"/>
          </p:cNvPicPr>
          <p:nvPr/>
        </p:nvPicPr>
        <p:blipFill>
          <a:blip r:embed="rId2"/>
          <a:srcRect/>
          <a:stretch>
            <a:fillRect/>
          </a:stretch>
        </p:blipFill>
        <p:spPr bwMode="auto">
          <a:xfrm>
            <a:off x="533400" y="304800"/>
            <a:ext cx="83058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205720" y="2062800"/>
              <a:ext cx="6867360" cy="4545360"/>
            </p14:xfrm>
          </p:contentPart>
        </mc:Choice>
        <mc:Fallback>
          <p:pic>
            <p:nvPicPr>
              <p:cNvPr id="4" name="Ink 3"/>
              <p:cNvPicPr/>
              <p:nvPr/>
            </p:nvPicPr>
            <p:blipFill>
              <a:blip r:embed="rId4"/>
              <a:stretch>
                <a:fillRect/>
              </a:stretch>
            </p:blipFill>
            <p:spPr>
              <a:xfrm>
                <a:off x="2196360" y="2053440"/>
                <a:ext cx="6886080" cy="456408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953000"/>
            <a:ext cx="8229600" cy="1905000"/>
          </a:xfrm>
        </p:spPr>
        <p:txBody>
          <a:bodyPr>
            <a:normAutofit lnSpcReduction="10000"/>
          </a:bodyPr>
          <a:lstStyle/>
          <a:p>
            <a:r>
              <a:rPr lang="en-US" dirty="0" smtClean="0"/>
              <a:t>Total number of men working in all six years is how much percent more/less than total number of women working in all six years together.</a:t>
            </a:r>
          </a:p>
        </p:txBody>
      </p:sp>
      <p:pic>
        <p:nvPicPr>
          <p:cNvPr id="4098" name="Picture 2"/>
          <p:cNvPicPr>
            <a:picLocks noChangeAspect="1" noChangeArrowheads="1"/>
          </p:cNvPicPr>
          <p:nvPr/>
        </p:nvPicPr>
        <p:blipFill>
          <a:blip r:embed="rId2"/>
          <a:srcRect/>
          <a:stretch>
            <a:fillRect/>
          </a:stretch>
        </p:blipFill>
        <p:spPr bwMode="auto">
          <a:xfrm>
            <a:off x="533400" y="304800"/>
            <a:ext cx="83058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589760" y="3509280"/>
              <a:ext cx="7438680" cy="3277800"/>
            </p14:xfrm>
          </p:contentPart>
        </mc:Choice>
        <mc:Fallback>
          <p:pic>
            <p:nvPicPr>
              <p:cNvPr id="4" name="Ink 3"/>
              <p:cNvPicPr/>
              <p:nvPr/>
            </p:nvPicPr>
            <p:blipFill>
              <a:blip r:embed="rId4"/>
              <a:stretch>
                <a:fillRect/>
              </a:stretch>
            </p:blipFill>
            <p:spPr>
              <a:xfrm>
                <a:off x="1580400" y="3499920"/>
                <a:ext cx="7457400" cy="329652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76400"/>
            <a:ext cx="8229600" cy="1752600"/>
          </a:xfrm>
        </p:spPr>
        <p:txBody>
          <a:bodyPr/>
          <a:lstStyle/>
          <a:p>
            <a:r>
              <a:rPr lang="en-US" dirty="0" smtClean="0"/>
              <a:t>PIE CHART</a:t>
            </a:r>
            <a:br>
              <a:rPr lang="en-US" dirty="0" smtClean="0"/>
            </a:br>
            <a:r>
              <a:rPr lang="en-US" dirty="0" smtClean="0"/>
              <a:t>(SET – 3)</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9" name="Picture 3"/>
          <p:cNvPicPr>
            <a:picLocks noChangeAspect="1" noChangeArrowheads="1"/>
          </p:cNvPicPr>
          <p:nvPr/>
        </p:nvPicPr>
        <p:blipFill>
          <a:blip r:embed="rId2"/>
          <a:srcRect/>
          <a:stretch>
            <a:fillRect/>
          </a:stretch>
        </p:blipFill>
        <p:spPr bwMode="auto">
          <a:xfrm>
            <a:off x="234950" y="304800"/>
            <a:ext cx="8674100" cy="6324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9280" y="714240"/>
              <a:ext cx="8965800" cy="6117480"/>
            </p14:xfrm>
          </p:contentPart>
        </mc:Choice>
        <mc:Fallback>
          <p:pic>
            <p:nvPicPr>
              <p:cNvPr id="4" name="Ink 3"/>
              <p:cNvPicPr/>
              <p:nvPr/>
            </p:nvPicPr>
            <p:blipFill>
              <a:blip r:embed="rId4"/>
              <a:stretch>
                <a:fillRect/>
              </a:stretch>
            </p:blipFill>
            <p:spPr>
              <a:xfrm>
                <a:off x="79920" y="704880"/>
                <a:ext cx="8984520" cy="6136200"/>
              </a:xfrm>
              <a:prstGeom prst="rect">
                <a:avLst/>
              </a:prstGeom>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234950" y="304800"/>
            <a:ext cx="8674100" cy="6324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714760" y="2652120"/>
              <a:ext cx="4840200" cy="3759840"/>
            </p14:xfrm>
          </p:contentPart>
        </mc:Choice>
        <mc:Fallback>
          <p:pic>
            <p:nvPicPr>
              <p:cNvPr id="4" name="Ink 3"/>
              <p:cNvPicPr/>
              <p:nvPr/>
            </p:nvPicPr>
            <p:blipFill>
              <a:blip r:embed="rId4"/>
              <a:stretch>
                <a:fillRect/>
              </a:stretch>
            </p:blipFill>
            <p:spPr>
              <a:xfrm>
                <a:off x="2705400" y="2642760"/>
                <a:ext cx="4858920" cy="3778560"/>
              </a:xfrm>
              <a:prstGeom prst="rect">
                <a:avLst/>
              </a:prstGeom>
            </p:spPr>
          </p:pic>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234950" y="304800"/>
            <a:ext cx="8674100" cy="6324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018160" y="2634120"/>
              <a:ext cx="6429960" cy="2920680"/>
            </p14:xfrm>
          </p:contentPart>
        </mc:Choice>
        <mc:Fallback>
          <p:pic>
            <p:nvPicPr>
              <p:cNvPr id="4" name="Ink 3"/>
              <p:cNvPicPr/>
              <p:nvPr/>
            </p:nvPicPr>
            <p:blipFill>
              <a:blip r:embed="rId4"/>
              <a:stretch>
                <a:fillRect/>
              </a:stretch>
            </p:blipFill>
            <p:spPr>
              <a:xfrm>
                <a:off x="2008800" y="2624760"/>
                <a:ext cx="6448680" cy="293940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6244" y="1527428"/>
            <a:ext cx="2406015" cy="5057140"/>
          </a:xfrm>
          <a:prstGeom prst="rect">
            <a:avLst/>
          </a:prstGeom>
        </p:spPr>
        <p:txBody>
          <a:bodyPr vert="horz" wrap="square" lIns="0" tIns="12700" rIns="0" bIns="0" rtlCol="0">
            <a:spAutoFit/>
          </a:bodyPr>
          <a:lstStyle/>
          <a:p>
            <a:pPr marL="356870" indent="-344805">
              <a:lnSpc>
                <a:spcPct val="100000"/>
              </a:lnSpc>
              <a:spcBef>
                <a:spcPts val="100"/>
              </a:spcBef>
              <a:buFont typeface="Arial"/>
              <a:buChar char="•"/>
              <a:tabLst>
                <a:tab pos="356870" algn="l"/>
                <a:tab pos="357505" algn="l"/>
              </a:tabLst>
            </a:pPr>
            <a:r>
              <a:rPr sz="3000" dirty="0">
                <a:latin typeface="Calibri"/>
                <a:cs typeface="Calibri"/>
              </a:rPr>
              <a:t>1 =</a:t>
            </a:r>
            <a:r>
              <a:rPr sz="3000" spc="-30" dirty="0">
                <a:latin typeface="Calibri"/>
                <a:cs typeface="Calibri"/>
              </a:rPr>
              <a:t> </a:t>
            </a:r>
            <a:r>
              <a:rPr sz="3000" spc="-10" dirty="0">
                <a:latin typeface="Calibri"/>
                <a:cs typeface="Calibri"/>
              </a:rPr>
              <a:t>100%</a:t>
            </a:r>
            <a:endParaRPr sz="3000">
              <a:latin typeface="Calibri"/>
              <a:cs typeface="Calibri"/>
            </a:endParaRPr>
          </a:p>
          <a:p>
            <a:pPr marL="356870" indent="-344805">
              <a:lnSpc>
                <a:spcPct val="100000"/>
              </a:lnSpc>
              <a:buFont typeface="Arial"/>
              <a:buChar char="•"/>
              <a:tabLst>
                <a:tab pos="356870" algn="l"/>
                <a:tab pos="357505" algn="l"/>
                <a:tab pos="1064260" algn="l"/>
              </a:tabLst>
            </a:pPr>
            <a:r>
              <a:rPr sz="3000" spc="-5" dirty="0">
                <a:latin typeface="Calibri"/>
                <a:cs typeface="Calibri"/>
              </a:rPr>
              <a:t>1/2	</a:t>
            </a:r>
            <a:r>
              <a:rPr sz="3000" dirty="0">
                <a:latin typeface="Calibri"/>
                <a:cs typeface="Calibri"/>
              </a:rPr>
              <a:t>=</a:t>
            </a:r>
            <a:r>
              <a:rPr sz="3000" spc="-35" dirty="0">
                <a:latin typeface="Calibri"/>
                <a:cs typeface="Calibri"/>
              </a:rPr>
              <a:t> </a:t>
            </a:r>
            <a:r>
              <a:rPr sz="3000" spc="-10" dirty="0">
                <a:latin typeface="Calibri"/>
                <a:cs typeface="Calibri"/>
              </a:rPr>
              <a:t>50%</a:t>
            </a:r>
            <a:endParaRPr sz="3000">
              <a:latin typeface="Calibri"/>
              <a:cs typeface="Calibri"/>
            </a:endParaRPr>
          </a:p>
          <a:p>
            <a:pPr marL="356870" indent="-344805">
              <a:lnSpc>
                <a:spcPct val="100000"/>
              </a:lnSpc>
              <a:buFont typeface="Arial"/>
              <a:buChar char="•"/>
              <a:tabLst>
                <a:tab pos="356870" algn="l"/>
                <a:tab pos="357505" algn="l"/>
              </a:tabLst>
            </a:pPr>
            <a:r>
              <a:rPr sz="3000" spc="-5" dirty="0">
                <a:latin typeface="Calibri"/>
                <a:cs typeface="Calibri"/>
              </a:rPr>
              <a:t>1/3 </a:t>
            </a:r>
            <a:r>
              <a:rPr sz="3000" dirty="0">
                <a:latin typeface="Calibri"/>
                <a:cs typeface="Calibri"/>
              </a:rPr>
              <a:t>=</a:t>
            </a:r>
            <a:r>
              <a:rPr sz="3000" spc="-75" dirty="0">
                <a:latin typeface="Calibri"/>
                <a:cs typeface="Calibri"/>
              </a:rPr>
              <a:t> </a:t>
            </a:r>
            <a:r>
              <a:rPr sz="3000" spc="-5" dirty="0">
                <a:latin typeface="Calibri"/>
                <a:cs typeface="Calibri"/>
              </a:rPr>
              <a:t>33.33%</a:t>
            </a:r>
            <a:endParaRPr sz="3000">
              <a:latin typeface="Calibri"/>
              <a:cs typeface="Calibri"/>
            </a:endParaRPr>
          </a:p>
          <a:p>
            <a:pPr marL="356870" indent="-344805">
              <a:lnSpc>
                <a:spcPct val="100000"/>
              </a:lnSpc>
              <a:spcBef>
                <a:spcPts val="5"/>
              </a:spcBef>
              <a:buFont typeface="Arial"/>
              <a:buChar char="•"/>
              <a:tabLst>
                <a:tab pos="356870" algn="l"/>
                <a:tab pos="357505" algn="l"/>
              </a:tabLst>
            </a:pPr>
            <a:r>
              <a:rPr sz="3000" spc="-5" dirty="0">
                <a:latin typeface="Calibri"/>
                <a:cs typeface="Calibri"/>
              </a:rPr>
              <a:t>1/4 </a:t>
            </a:r>
            <a:r>
              <a:rPr sz="3000" dirty="0">
                <a:latin typeface="Calibri"/>
                <a:cs typeface="Calibri"/>
              </a:rPr>
              <a:t>=</a:t>
            </a:r>
            <a:r>
              <a:rPr sz="3000" spc="-15" dirty="0">
                <a:latin typeface="Calibri"/>
                <a:cs typeface="Calibri"/>
              </a:rPr>
              <a:t> </a:t>
            </a:r>
            <a:r>
              <a:rPr sz="3000" spc="-10" dirty="0">
                <a:latin typeface="Calibri"/>
                <a:cs typeface="Calibri"/>
              </a:rPr>
              <a:t>25%</a:t>
            </a:r>
            <a:endParaRPr sz="3000">
              <a:latin typeface="Calibri"/>
              <a:cs typeface="Calibri"/>
            </a:endParaRPr>
          </a:p>
          <a:p>
            <a:pPr marL="356870" indent="-344805">
              <a:lnSpc>
                <a:spcPct val="100000"/>
              </a:lnSpc>
              <a:buFont typeface="Arial"/>
              <a:buChar char="•"/>
              <a:tabLst>
                <a:tab pos="356870" algn="l"/>
                <a:tab pos="357505" algn="l"/>
                <a:tab pos="1338580" algn="l"/>
              </a:tabLst>
            </a:pPr>
            <a:r>
              <a:rPr sz="3000" spc="-5" dirty="0">
                <a:latin typeface="Calibri"/>
                <a:cs typeface="Calibri"/>
              </a:rPr>
              <a:t>1/5</a:t>
            </a:r>
            <a:r>
              <a:rPr sz="3000" spc="20" dirty="0">
                <a:latin typeface="Calibri"/>
                <a:cs typeface="Calibri"/>
              </a:rPr>
              <a:t> </a:t>
            </a:r>
            <a:r>
              <a:rPr sz="3000" dirty="0">
                <a:latin typeface="Calibri"/>
                <a:cs typeface="Calibri"/>
              </a:rPr>
              <a:t>=	</a:t>
            </a:r>
            <a:r>
              <a:rPr sz="3000" spc="-10" dirty="0">
                <a:latin typeface="Calibri"/>
                <a:cs typeface="Calibri"/>
              </a:rPr>
              <a:t>20%</a:t>
            </a:r>
            <a:endParaRPr sz="3000">
              <a:latin typeface="Calibri"/>
              <a:cs typeface="Calibri"/>
            </a:endParaRPr>
          </a:p>
          <a:p>
            <a:pPr marL="356870" indent="-344805">
              <a:lnSpc>
                <a:spcPct val="100000"/>
              </a:lnSpc>
              <a:buFont typeface="Arial"/>
              <a:buChar char="•"/>
              <a:tabLst>
                <a:tab pos="356870" algn="l"/>
                <a:tab pos="357505" algn="l"/>
              </a:tabLst>
            </a:pPr>
            <a:r>
              <a:rPr sz="3000" spc="-5" dirty="0">
                <a:latin typeface="Calibri"/>
                <a:cs typeface="Calibri"/>
              </a:rPr>
              <a:t>1/6 </a:t>
            </a:r>
            <a:r>
              <a:rPr sz="3000" dirty="0">
                <a:latin typeface="Calibri"/>
                <a:cs typeface="Calibri"/>
              </a:rPr>
              <a:t>=</a:t>
            </a:r>
            <a:r>
              <a:rPr sz="3000" spc="-85" dirty="0">
                <a:latin typeface="Calibri"/>
                <a:cs typeface="Calibri"/>
              </a:rPr>
              <a:t> </a:t>
            </a:r>
            <a:r>
              <a:rPr sz="3000" spc="-5" dirty="0">
                <a:latin typeface="Calibri"/>
                <a:cs typeface="Calibri"/>
              </a:rPr>
              <a:t>16.66%</a:t>
            </a:r>
            <a:endParaRPr sz="3000">
              <a:latin typeface="Calibri"/>
              <a:cs typeface="Calibri"/>
            </a:endParaRPr>
          </a:p>
          <a:p>
            <a:pPr marL="356870" indent="-344805">
              <a:lnSpc>
                <a:spcPct val="100000"/>
              </a:lnSpc>
              <a:spcBef>
                <a:spcPts val="5"/>
              </a:spcBef>
              <a:buFont typeface="Arial"/>
              <a:buChar char="•"/>
              <a:tabLst>
                <a:tab pos="356870" algn="l"/>
                <a:tab pos="357505" algn="l"/>
              </a:tabLst>
            </a:pPr>
            <a:r>
              <a:rPr sz="3000" spc="-5" dirty="0">
                <a:latin typeface="Calibri"/>
                <a:cs typeface="Calibri"/>
              </a:rPr>
              <a:t>1/7 </a:t>
            </a:r>
            <a:r>
              <a:rPr sz="3000" dirty="0">
                <a:latin typeface="Calibri"/>
                <a:cs typeface="Calibri"/>
              </a:rPr>
              <a:t>=</a:t>
            </a:r>
            <a:r>
              <a:rPr sz="3000" spc="-85" dirty="0">
                <a:latin typeface="Calibri"/>
                <a:cs typeface="Calibri"/>
              </a:rPr>
              <a:t> </a:t>
            </a:r>
            <a:r>
              <a:rPr sz="3000" spc="-5" dirty="0">
                <a:latin typeface="Calibri"/>
                <a:cs typeface="Calibri"/>
              </a:rPr>
              <a:t>14.28%</a:t>
            </a:r>
            <a:endParaRPr sz="3000">
              <a:latin typeface="Calibri"/>
              <a:cs typeface="Calibri"/>
            </a:endParaRPr>
          </a:p>
          <a:p>
            <a:pPr marL="356870" indent="-344805">
              <a:lnSpc>
                <a:spcPct val="100000"/>
              </a:lnSpc>
              <a:buFont typeface="Arial"/>
              <a:buChar char="•"/>
              <a:tabLst>
                <a:tab pos="356870" algn="l"/>
                <a:tab pos="357505" algn="l"/>
              </a:tabLst>
            </a:pPr>
            <a:r>
              <a:rPr sz="3000" spc="-5" dirty="0">
                <a:latin typeface="Calibri"/>
                <a:cs typeface="Calibri"/>
              </a:rPr>
              <a:t>1/8 </a:t>
            </a:r>
            <a:r>
              <a:rPr sz="3000" dirty="0">
                <a:latin typeface="Calibri"/>
                <a:cs typeface="Calibri"/>
              </a:rPr>
              <a:t>=</a:t>
            </a:r>
            <a:r>
              <a:rPr sz="3000" spc="-40" dirty="0">
                <a:latin typeface="Calibri"/>
                <a:cs typeface="Calibri"/>
              </a:rPr>
              <a:t> </a:t>
            </a:r>
            <a:r>
              <a:rPr sz="3000" spc="-5" dirty="0">
                <a:latin typeface="Calibri"/>
                <a:cs typeface="Calibri"/>
              </a:rPr>
              <a:t>12.5%</a:t>
            </a:r>
            <a:endParaRPr sz="3000">
              <a:latin typeface="Calibri"/>
              <a:cs typeface="Calibri"/>
            </a:endParaRPr>
          </a:p>
          <a:p>
            <a:pPr marL="356870" indent="-344805">
              <a:lnSpc>
                <a:spcPct val="100000"/>
              </a:lnSpc>
              <a:buFont typeface="Arial"/>
              <a:buChar char="•"/>
              <a:tabLst>
                <a:tab pos="356870" algn="l"/>
                <a:tab pos="357505" algn="l"/>
              </a:tabLst>
            </a:pPr>
            <a:r>
              <a:rPr sz="3000" spc="-5" dirty="0">
                <a:latin typeface="Calibri"/>
                <a:cs typeface="Calibri"/>
              </a:rPr>
              <a:t>1/9 </a:t>
            </a:r>
            <a:r>
              <a:rPr sz="3000" dirty="0">
                <a:latin typeface="Calibri"/>
                <a:cs typeface="Calibri"/>
              </a:rPr>
              <a:t>=</a:t>
            </a:r>
            <a:r>
              <a:rPr sz="3000" spc="-75" dirty="0">
                <a:latin typeface="Calibri"/>
                <a:cs typeface="Calibri"/>
              </a:rPr>
              <a:t> </a:t>
            </a:r>
            <a:r>
              <a:rPr sz="3000" spc="-5" dirty="0">
                <a:latin typeface="Calibri"/>
                <a:cs typeface="Calibri"/>
              </a:rPr>
              <a:t>11.11%</a:t>
            </a:r>
            <a:endParaRPr sz="3000">
              <a:latin typeface="Calibri"/>
              <a:cs typeface="Calibri"/>
            </a:endParaRPr>
          </a:p>
          <a:p>
            <a:pPr marL="356870" indent="-344805">
              <a:lnSpc>
                <a:spcPct val="100000"/>
              </a:lnSpc>
              <a:spcBef>
                <a:spcPts val="5"/>
              </a:spcBef>
              <a:buFont typeface="Arial"/>
              <a:buChar char="•"/>
              <a:tabLst>
                <a:tab pos="356870" algn="l"/>
                <a:tab pos="357505" algn="l"/>
              </a:tabLst>
            </a:pPr>
            <a:r>
              <a:rPr sz="3000" spc="-10" dirty="0">
                <a:latin typeface="Calibri"/>
                <a:cs typeface="Calibri"/>
              </a:rPr>
              <a:t>1/10 </a:t>
            </a:r>
            <a:r>
              <a:rPr sz="3000" dirty="0">
                <a:latin typeface="Calibri"/>
                <a:cs typeface="Calibri"/>
              </a:rPr>
              <a:t>=</a:t>
            </a:r>
            <a:r>
              <a:rPr sz="3000" spc="15" dirty="0">
                <a:latin typeface="Calibri"/>
                <a:cs typeface="Calibri"/>
              </a:rPr>
              <a:t> </a:t>
            </a:r>
            <a:r>
              <a:rPr sz="3000" spc="-10" dirty="0">
                <a:latin typeface="Calibri"/>
                <a:cs typeface="Calibri"/>
              </a:rPr>
              <a:t>10%</a:t>
            </a:r>
            <a:endParaRPr sz="3000">
              <a:latin typeface="Calibri"/>
              <a:cs typeface="Calibri"/>
            </a:endParaRPr>
          </a:p>
          <a:p>
            <a:pPr marL="356870" indent="-344805">
              <a:lnSpc>
                <a:spcPct val="100000"/>
              </a:lnSpc>
              <a:buFont typeface="Arial"/>
              <a:buChar char="•"/>
              <a:tabLst>
                <a:tab pos="356870" algn="l"/>
                <a:tab pos="357505" algn="l"/>
              </a:tabLst>
            </a:pPr>
            <a:r>
              <a:rPr sz="3000" spc="-10" dirty="0">
                <a:latin typeface="Calibri"/>
                <a:cs typeface="Calibri"/>
              </a:rPr>
              <a:t>1/11 </a:t>
            </a:r>
            <a:r>
              <a:rPr sz="3000" dirty="0">
                <a:latin typeface="Calibri"/>
                <a:cs typeface="Calibri"/>
              </a:rPr>
              <a:t>=</a:t>
            </a:r>
            <a:r>
              <a:rPr sz="3000" spc="-45" dirty="0">
                <a:latin typeface="Calibri"/>
                <a:cs typeface="Calibri"/>
              </a:rPr>
              <a:t> </a:t>
            </a:r>
            <a:r>
              <a:rPr sz="3000" spc="-5" dirty="0">
                <a:latin typeface="Calibri"/>
                <a:cs typeface="Calibri"/>
              </a:rPr>
              <a:t>9.09%</a:t>
            </a:r>
            <a:endParaRPr sz="3000">
              <a:latin typeface="Calibri"/>
              <a:cs typeface="Calibri"/>
            </a:endParaRPr>
          </a:p>
        </p:txBody>
      </p:sp>
      <p:grpSp>
        <p:nvGrpSpPr>
          <p:cNvPr id="3" name="object 3"/>
          <p:cNvGrpSpPr/>
          <p:nvPr/>
        </p:nvGrpSpPr>
        <p:grpSpPr>
          <a:xfrm>
            <a:off x="217182" y="471805"/>
            <a:ext cx="8547100" cy="458470"/>
            <a:chOff x="217182" y="471805"/>
            <a:chExt cx="8547100" cy="458470"/>
          </a:xfrm>
        </p:grpSpPr>
        <p:sp>
          <p:nvSpPr>
            <p:cNvPr id="4" name="object 4"/>
            <p:cNvSpPr/>
            <p:nvPr/>
          </p:nvSpPr>
          <p:spPr>
            <a:xfrm>
              <a:off x="221754" y="476377"/>
              <a:ext cx="8537689" cy="44881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755762" y="566801"/>
              <a:ext cx="123189" cy="184785"/>
            </a:xfrm>
            <a:custGeom>
              <a:avLst/>
              <a:gdLst/>
              <a:ahLst/>
              <a:cxnLst/>
              <a:rect l="l" t="t" r="r" b="b"/>
              <a:pathLst>
                <a:path w="123190" h="184784">
                  <a:moveTo>
                    <a:pt x="61340" y="0"/>
                  </a:moveTo>
                  <a:lnTo>
                    <a:pt x="0" y="184276"/>
                  </a:lnTo>
                  <a:lnTo>
                    <a:pt x="122935" y="184276"/>
                  </a:lnTo>
                  <a:lnTo>
                    <a:pt x="61594" y="0"/>
                  </a:lnTo>
                  <a:lnTo>
                    <a:pt x="61340" y="0"/>
                  </a:lnTo>
                  <a:close/>
                </a:path>
              </a:pathLst>
            </a:custGeom>
            <a:ln w="9144">
              <a:solidFill>
                <a:srgbClr val="4579B8"/>
              </a:solidFill>
            </a:ln>
          </p:spPr>
          <p:txBody>
            <a:bodyPr wrap="square" lIns="0" tIns="0" rIns="0" bIns="0" rtlCol="0"/>
            <a:lstStyle/>
            <a:p>
              <a:endParaRPr/>
            </a:p>
          </p:txBody>
        </p:sp>
        <p:sp>
          <p:nvSpPr>
            <p:cNvPr id="6" name="object 6"/>
            <p:cNvSpPr/>
            <p:nvPr/>
          </p:nvSpPr>
          <p:spPr>
            <a:xfrm>
              <a:off x="5230241" y="547497"/>
              <a:ext cx="125730" cy="15621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931280" y="546862"/>
              <a:ext cx="129032" cy="13208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337688" y="546862"/>
              <a:ext cx="129032" cy="13208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21754" y="476377"/>
              <a:ext cx="8538210" cy="448945"/>
            </a:xfrm>
            <a:custGeom>
              <a:avLst/>
              <a:gdLst/>
              <a:ahLst/>
              <a:cxnLst/>
              <a:rect l="l" t="t" r="r" b="b"/>
              <a:pathLst>
                <a:path w="8538210" h="448944">
                  <a:moveTo>
                    <a:pt x="4178160" y="72389"/>
                  </a:moveTo>
                  <a:lnTo>
                    <a:pt x="4135458" y="79248"/>
                  </a:lnTo>
                  <a:lnTo>
                    <a:pt x="4095963" y="107531"/>
                  </a:lnTo>
                  <a:lnTo>
                    <a:pt x="4073089" y="151778"/>
                  </a:lnTo>
                  <a:lnTo>
                    <a:pt x="4065654" y="193055"/>
                  </a:lnTo>
                  <a:lnTo>
                    <a:pt x="4064241" y="222758"/>
                  </a:lnTo>
                  <a:lnTo>
                    <a:pt x="4064594" y="240041"/>
                  </a:lnTo>
                  <a:lnTo>
                    <a:pt x="4069702" y="286512"/>
                  </a:lnTo>
                  <a:lnTo>
                    <a:pt x="4081828" y="324373"/>
                  </a:lnTo>
                  <a:lnTo>
                    <a:pt x="4111703" y="359669"/>
                  </a:lnTo>
                  <a:lnTo>
                    <a:pt x="4160225" y="375400"/>
                  </a:lnTo>
                  <a:lnTo>
                    <a:pt x="4175747" y="376047"/>
                  </a:lnTo>
                  <a:lnTo>
                    <a:pt x="4191348" y="375306"/>
                  </a:lnTo>
                  <a:lnTo>
                    <a:pt x="4230103" y="364109"/>
                  </a:lnTo>
                  <a:lnTo>
                    <a:pt x="4265155" y="331215"/>
                  </a:lnTo>
                  <a:lnTo>
                    <a:pt x="4280835" y="296211"/>
                  </a:lnTo>
                  <a:lnTo>
                    <a:pt x="4288253" y="254333"/>
                  </a:lnTo>
                  <a:lnTo>
                    <a:pt x="4289666" y="224027"/>
                  </a:lnTo>
                  <a:lnTo>
                    <a:pt x="4289332" y="207359"/>
                  </a:lnTo>
                  <a:lnTo>
                    <a:pt x="4284332" y="161925"/>
                  </a:lnTo>
                  <a:lnTo>
                    <a:pt x="4272045" y="124545"/>
                  </a:lnTo>
                  <a:lnTo>
                    <a:pt x="4241898" y="89310"/>
                  </a:lnTo>
                  <a:lnTo>
                    <a:pt x="4193570" y="73078"/>
                  </a:lnTo>
                  <a:lnTo>
                    <a:pt x="4178160" y="72389"/>
                  </a:lnTo>
                  <a:close/>
                </a:path>
                <a:path w="8538210" h="448944">
                  <a:moveTo>
                    <a:pt x="3105264" y="72389"/>
                  </a:moveTo>
                  <a:lnTo>
                    <a:pt x="3062562" y="79248"/>
                  </a:lnTo>
                  <a:lnTo>
                    <a:pt x="3023067" y="107531"/>
                  </a:lnTo>
                  <a:lnTo>
                    <a:pt x="3000193" y="151778"/>
                  </a:lnTo>
                  <a:lnTo>
                    <a:pt x="2992758" y="193055"/>
                  </a:lnTo>
                  <a:lnTo>
                    <a:pt x="2991345" y="222758"/>
                  </a:lnTo>
                  <a:lnTo>
                    <a:pt x="2991698" y="240041"/>
                  </a:lnTo>
                  <a:lnTo>
                    <a:pt x="2996806" y="286512"/>
                  </a:lnTo>
                  <a:lnTo>
                    <a:pt x="3008932" y="324373"/>
                  </a:lnTo>
                  <a:lnTo>
                    <a:pt x="3038807" y="359669"/>
                  </a:lnTo>
                  <a:lnTo>
                    <a:pt x="3087329" y="375400"/>
                  </a:lnTo>
                  <a:lnTo>
                    <a:pt x="3102851" y="376047"/>
                  </a:lnTo>
                  <a:lnTo>
                    <a:pt x="3118452" y="375306"/>
                  </a:lnTo>
                  <a:lnTo>
                    <a:pt x="3157207" y="364109"/>
                  </a:lnTo>
                  <a:lnTo>
                    <a:pt x="3192259" y="331215"/>
                  </a:lnTo>
                  <a:lnTo>
                    <a:pt x="3207939" y="296211"/>
                  </a:lnTo>
                  <a:lnTo>
                    <a:pt x="3215357" y="254333"/>
                  </a:lnTo>
                  <a:lnTo>
                    <a:pt x="3216770" y="224027"/>
                  </a:lnTo>
                  <a:lnTo>
                    <a:pt x="3216436" y="207359"/>
                  </a:lnTo>
                  <a:lnTo>
                    <a:pt x="3211436" y="161925"/>
                  </a:lnTo>
                  <a:lnTo>
                    <a:pt x="3199149" y="124545"/>
                  </a:lnTo>
                  <a:lnTo>
                    <a:pt x="3169002" y="89310"/>
                  </a:lnTo>
                  <a:lnTo>
                    <a:pt x="3120674" y="73078"/>
                  </a:lnTo>
                  <a:lnTo>
                    <a:pt x="3105264" y="72389"/>
                  </a:lnTo>
                  <a:close/>
                </a:path>
                <a:path w="8538210" h="448944">
                  <a:moveTo>
                    <a:pt x="563219" y="72389"/>
                  </a:moveTo>
                  <a:lnTo>
                    <a:pt x="520526" y="79248"/>
                  </a:lnTo>
                  <a:lnTo>
                    <a:pt x="481031" y="107531"/>
                  </a:lnTo>
                  <a:lnTo>
                    <a:pt x="458154" y="151778"/>
                  </a:lnTo>
                  <a:lnTo>
                    <a:pt x="450757" y="193055"/>
                  </a:lnTo>
                  <a:lnTo>
                    <a:pt x="449376" y="222758"/>
                  </a:lnTo>
                  <a:lnTo>
                    <a:pt x="449710" y="240041"/>
                  </a:lnTo>
                  <a:lnTo>
                    <a:pt x="454723" y="286512"/>
                  </a:lnTo>
                  <a:lnTo>
                    <a:pt x="466907" y="324373"/>
                  </a:lnTo>
                  <a:lnTo>
                    <a:pt x="496798" y="359669"/>
                  </a:lnTo>
                  <a:lnTo>
                    <a:pt x="545333" y="375400"/>
                  </a:lnTo>
                  <a:lnTo>
                    <a:pt x="560882" y="376047"/>
                  </a:lnTo>
                  <a:lnTo>
                    <a:pt x="576453" y="375306"/>
                  </a:lnTo>
                  <a:lnTo>
                    <a:pt x="615124" y="364109"/>
                  </a:lnTo>
                  <a:lnTo>
                    <a:pt x="650290" y="331215"/>
                  </a:lnTo>
                  <a:lnTo>
                    <a:pt x="665958" y="296211"/>
                  </a:lnTo>
                  <a:lnTo>
                    <a:pt x="673357" y="254333"/>
                  </a:lnTo>
                  <a:lnTo>
                    <a:pt x="674738" y="224027"/>
                  </a:lnTo>
                  <a:lnTo>
                    <a:pt x="674402" y="207359"/>
                  </a:lnTo>
                  <a:lnTo>
                    <a:pt x="669378" y="161925"/>
                  </a:lnTo>
                  <a:lnTo>
                    <a:pt x="657105" y="124545"/>
                  </a:lnTo>
                  <a:lnTo>
                    <a:pt x="626983" y="89310"/>
                  </a:lnTo>
                  <a:lnTo>
                    <a:pt x="578626" y="73078"/>
                  </a:lnTo>
                  <a:lnTo>
                    <a:pt x="563219" y="72389"/>
                  </a:lnTo>
                  <a:close/>
                </a:path>
                <a:path w="8538210" h="448944">
                  <a:moveTo>
                    <a:pt x="8306930" y="7747"/>
                  </a:moveTo>
                  <a:lnTo>
                    <a:pt x="8523338" y="7747"/>
                  </a:lnTo>
                  <a:lnTo>
                    <a:pt x="8525243" y="7747"/>
                  </a:lnTo>
                  <a:lnTo>
                    <a:pt x="8527021" y="8255"/>
                  </a:lnTo>
                  <a:lnTo>
                    <a:pt x="8528672" y="9398"/>
                  </a:lnTo>
                  <a:lnTo>
                    <a:pt x="8530196" y="10540"/>
                  </a:lnTo>
                  <a:lnTo>
                    <a:pt x="8531593" y="12446"/>
                  </a:lnTo>
                  <a:lnTo>
                    <a:pt x="8532609" y="15239"/>
                  </a:lnTo>
                  <a:lnTo>
                    <a:pt x="8533752" y="18034"/>
                  </a:lnTo>
                  <a:lnTo>
                    <a:pt x="8534641" y="21717"/>
                  </a:lnTo>
                  <a:lnTo>
                    <a:pt x="8535149" y="26035"/>
                  </a:lnTo>
                  <a:lnTo>
                    <a:pt x="8535784" y="30352"/>
                  </a:lnTo>
                  <a:lnTo>
                    <a:pt x="8536038" y="35940"/>
                  </a:lnTo>
                  <a:lnTo>
                    <a:pt x="8536038" y="42545"/>
                  </a:lnTo>
                  <a:lnTo>
                    <a:pt x="8536038" y="48895"/>
                  </a:lnTo>
                  <a:lnTo>
                    <a:pt x="8535784" y="54101"/>
                  </a:lnTo>
                  <a:lnTo>
                    <a:pt x="8535149" y="58547"/>
                  </a:lnTo>
                  <a:lnTo>
                    <a:pt x="8534641" y="62864"/>
                  </a:lnTo>
                  <a:lnTo>
                    <a:pt x="8533752" y="66421"/>
                  </a:lnTo>
                  <a:lnTo>
                    <a:pt x="8532609" y="69087"/>
                  </a:lnTo>
                  <a:lnTo>
                    <a:pt x="8531593" y="71755"/>
                  </a:lnTo>
                  <a:lnTo>
                    <a:pt x="8530196" y="73660"/>
                  </a:lnTo>
                  <a:lnTo>
                    <a:pt x="8528672" y="74930"/>
                  </a:lnTo>
                  <a:lnTo>
                    <a:pt x="8527021" y="76073"/>
                  </a:lnTo>
                  <a:lnTo>
                    <a:pt x="8525243" y="76708"/>
                  </a:lnTo>
                  <a:lnTo>
                    <a:pt x="8523338" y="76708"/>
                  </a:lnTo>
                  <a:lnTo>
                    <a:pt x="8368525" y="76708"/>
                  </a:lnTo>
                  <a:lnTo>
                    <a:pt x="8368525" y="182499"/>
                  </a:lnTo>
                  <a:lnTo>
                    <a:pt x="8499462" y="182499"/>
                  </a:lnTo>
                  <a:lnTo>
                    <a:pt x="8501494" y="182499"/>
                  </a:lnTo>
                  <a:lnTo>
                    <a:pt x="8509241" y="190119"/>
                  </a:lnTo>
                  <a:lnTo>
                    <a:pt x="8510384" y="192659"/>
                  </a:lnTo>
                  <a:lnTo>
                    <a:pt x="8511146" y="196087"/>
                  </a:lnTo>
                  <a:lnTo>
                    <a:pt x="8511781" y="200533"/>
                  </a:lnTo>
                  <a:lnTo>
                    <a:pt x="8512289" y="204850"/>
                  </a:lnTo>
                  <a:lnTo>
                    <a:pt x="8512543" y="210185"/>
                  </a:lnTo>
                  <a:lnTo>
                    <a:pt x="8512543" y="216408"/>
                  </a:lnTo>
                  <a:lnTo>
                    <a:pt x="8512543" y="222885"/>
                  </a:lnTo>
                  <a:lnTo>
                    <a:pt x="8509241" y="242697"/>
                  </a:lnTo>
                  <a:lnTo>
                    <a:pt x="8508098" y="245237"/>
                  </a:lnTo>
                  <a:lnTo>
                    <a:pt x="8506701" y="247014"/>
                  </a:lnTo>
                  <a:lnTo>
                    <a:pt x="8505050" y="248158"/>
                  </a:lnTo>
                  <a:lnTo>
                    <a:pt x="8503399" y="249300"/>
                  </a:lnTo>
                  <a:lnTo>
                    <a:pt x="8501494" y="249809"/>
                  </a:lnTo>
                  <a:lnTo>
                    <a:pt x="8499462" y="249809"/>
                  </a:lnTo>
                  <a:lnTo>
                    <a:pt x="8368525" y="249809"/>
                  </a:lnTo>
                  <a:lnTo>
                    <a:pt x="8368525" y="372110"/>
                  </a:lnTo>
                  <a:lnTo>
                    <a:pt x="8524608" y="372110"/>
                  </a:lnTo>
                  <a:lnTo>
                    <a:pt x="8526640" y="372110"/>
                  </a:lnTo>
                  <a:lnTo>
                    <a:pt x="8536800" y="390398"/>
                  </a:lnTo>
                  <a:lnTo>
                    <a:pt x="8537435" y="394715"/>
                  </a:lnTo>
                  <a:lnTo>
                    <a:pt x="8537689" y="400050"/>
                  </a:lnTo>
                  <a:lnTo>
                    <a:pt x="8537689" y="406526"/>
                  </a:lnTo>
                  <a:lnTo>
                    <a:pt x="8537689" y="413003"/>
                  </a:lnTo>
                  <a:lnTo>
                    <a:pt x="8537435" y="418464"/>
                  </a:lnTo>
                  <a:lnTo>
                    <a:pt x="8536800" y="422783"/>
                  </a:lnTo>
                  <a:lnTo>
                    <a:pt x="8536292" y="427227"/>
                  </a:lnTo>
                  <a:lnTo>
                    <a:pt x="8530196" y="439165"/>
                  </a:lnTo>
                  <a:lnTo>
                    <a:pt x="8528418" y="440436"/>
                  </a:lnTo>
                  <a:lnTo>
                    <a:pt x="8526640" y="441071"/>
                  </a:lnTo>
                  <a:lnTo>
                    <a:pt x="8524608" y="441071"/>
                  </a:lnTo>
                  <a:lnTo>
                    <a:pt x="8306930" y="441071"/>
                  </a:lnTo>
                  <a:lnTo>
                    <a:pt x="8299564" y="441071"/>
                  </a:lnTo>
                  <a:lnTo>
                    <a:pt x="8293341" y="438912"/>
                  </a:lnTo>
                  <a:lnTo>
                    <a:pt x="8288388" y="434594"/>
                  </a:lnTo>
                  <a:lnTo>
                    <a:pt x="8283308" y="430149"/>
                  </a:lnTo>
                  <a:lnTo>
                    <a:pt x="8280895" y="423037"/>
                  </a:lnTo>
                  <a:lnTo>
                    <a:pt x="8280895" y="413258"/>
                  </a:lnTo>
                  <a:lnTo>
                    <a:pt x="8280895" y="35560"/>
                  </a:lnTo>
                  <a:lnTo>
                    <a:pt x="8280895" y="25781"/>
                  </a:lnTo>
                  <a:lnTo>
                    <a:pt x="8283308" y="18669"/>
                  </a:lnTo>
                  <a:lnTo>
                    <a:pt x="8288388" y="14350"/>
                  </a:lnTo>
                  <a:lnTo>
                    <a:pt x="8293341" y="9906"/>
                  </a:lnTo>
                  <a:lnTo>
                    <a:pt x="8299564" y="7747"/>
                  </a:lnTo>
                  <a:lnTo>
                    <a:pt x="8306930" y="7747"/>
                  </a:lnTo>
                  <a:close/>
                </a:path>
                <a:path w="8538210" h="448944">
                  <a:moveTo>
                    <a:pt x="7125957" y="7747"/>
                  </a:moveTo>
                  <a:lnTo>
                    <a:pt x="7431392" y="7747"/>
                  </a:lnTo>
                  <a:lnTo>
                    <a:pt x="7433424" y="7747"/>
                  </a:lnTo>
                  <a:lnTo>
                    <a:pt x="7435202" y="8382"/>
                  </a:lnTo>
                  <a:lnTo>
                    <a:pt x="7436853" y="9651"/>
                  </a:lnTo>
                  <a:lnTo>
                    <a:pt x="7438631" y="10795"/>
                  </a:lnTo>
                  <a:lnTo>
                    <a:pt x="7440028" y="12826"/>
                  </a:lnTo>
                  <a:lnTo>
                    <a:pt x="7441044" y="15621"/>
                  </a:lnTo>
                  <a:lnTo>
                    <a:pt x="7442187" y="18414"/>
                  </a:lnTo>
                  <a:lnTo>
                    <a:pt x="7443076" y="22098"/>
                  </a:lnTo>
                  <a:lnTo>
                    <a:pt x="7443584" y="26797"/>
                  </a:lnTo>
                  <a:lnTo>
                    <a:pt x="7444219" y="31496"/>
                  </a:lnTo>
                  <a:lnTo>
                    <a:pt x="7444473" y="37211"/>
                  </a:lnTo>
                  <a:lnTo>
                    <a:pt x="7444473" y="43942"/>
                  </a:lnTo>
                  <a:lnTo>
                    <a:pt x="7444473" y="50419"/>
                  </a:lnTo>
                  <a:lnTo>
                    <a:pt x="7444219" y="55880"/>
                  </a:lnTo>
                  <a:lnTo>
                    <a:pt x="7443584" y="60451"/>
                  </a:lnTo>
                  <a:lnTo>
                    <a:pt x="7443076" y="65024"/>
                  </a:lnTo>
                  <a:lnTo>
                    <a:pt x="7442187" y="68707"/>
                  </a:lnTo>
                  <a:lnTo>
                    <a:pt x="7441044" y="71500"/>
                  </a:lnTo>
                  <a:lnTo>
                    <a:pt x="7440028" y="74295"/>
                  </a:lnTo>
                  <a:lnTo>
                    <a:pt x="7438631" y="76453"/>
                  </a:lnTo>
                  <a:lnTo>
                    <a:pt x="7436853" y="77724"/>
                  </a:lnTo>
                  <a:lnTo>
                    <a:pt x="7435202" y="79121"/>
                  </a:lnTo>
                  <a:lnTo>
                    <a:pt x="7433424" y="79756"/>
                  </a:lnTo>
                  <a:lnTo>
                    <a:pt x="7431392" y="79756"/>
                  </a:lnTo>
                  <a:lnTo>
                    <a:pt x="7322934" y="79756"/>
                  </a:lnTo>
                  <a:lnTo>
                    <a:pt x="7322934" y="429006"/>
                  </a:lnTo>
                  <a:lnTo>
                    <a:pt x="7322934" y="431292"/>
                  </a:lnTo>
                  <a:lnTo>
                    <a:pt x="7322172" y="433197"/>
                  </a:lnTo>
                  <a:lnTo>
                    <a:pt x="7299947" y="442087"/>
                  </a:lnTo>
                  <a:lnTo>
                    <a:pt x="7294232" y="442722"/>
                  </a:lnTo>
                  <a:lnTo>
                    <a:pt x="7287120" y="443102"/>
                  </a:lnTo>
                  <a:lnTo>
                    <a:pt x="7278738" y="443102"/>
                  </a:lnTo>
                  <a:lnTo>
                    <a:pt x="7270229" y="443102"/>
                  </a:lnTo>
                  <a:lnTo>
                    <a:pt x="7236701" y="435101"/>
                  </a:lnTo>
                  <a:lnTo>
                    <a:pt x="7235177" y="433197"/>
                  </a:lnTo>
                  <a:lnTo>
                    <a:pt x="7234542" y="431292"/>
                  </a:lnTo>
                  <a:lnTo>
                    <a:pt x="7234542" y="429006"/>
                  </a:lnTo>
                  <a:lnTo>
                    <a:pt x="7234542" y="79756"/>
                  </a:lnTo>
                  <a:lnTo>
                    <a:pt x="7125957" y="79756"/>
                  </a:lnTo>
                  <a:lnTo>
                    <a:pt x="7123798" y="79756"/>
                  </a:lnTo>
                  <a:lnTo>
                    <a:pt x="7121893" y="79121"/>
                  </a:lnTo>
                  <a:lnTo>
                    <a:pt x="7120242" y="77724"/>
                  </a:lnTo>
                  <a:lnTo>
                    <a:pt x="7118718" y="76453"/>
                  </a:lnTo>
                  <a:lnTo>
                    <a:pt x="7117448" y="74295"/>
                  </a:lnTo>
                  <a:lnTo>
                    <a:pt x="7116305" y="71500"/>
                  </a:lnTo>
                  <a:lnTo>
                    <a:pt x="7115162" y="68707"/>
                  </a:lnTo>
                  <a:lnTo>
                    <a:pt x="7114273" y="65024"/>
                  </a:lnTo>
                  <a:lnTo>
                    <a:pt x="7113765" y="60451"/>
                  </a:lnTo>
                  <a:lnTo>
                    <a:pt x="7113257" y="55880"/>
                  </a:lnTo>
                  <a:lnTo>
                    <a:pt x="7112876" y="50419"/>
                  </a:lnTo>
                  <a:lnTo>
                    <a:pt x="7112876" y="43942"/>
                  </a:lnTo>
                  <a:lnTo>
                    <a:pt x="7112876" y="37211"/>
                  </a:lnTo>
                  <a:lnTo>
                    <a:pt x="7113257" y="31496"/>
                  </a:lnTo>
                  <a:lnTo>
                    <a:pt x="7113765" y="26797"/>
                  </a:lnTo>
                  <a:lnTo>
                    <a:pt x="7114273" y="22098"/>
                  </a:lnTo>
                  <a:lnTo>
                    <a:pt x="7120242" y="9651"/>
                  </a:lnTo>
                  <a:lnTo>
                    <a:pt x="7121893" y="8382"/>
                  </a:lnTo>
                  <a:lnTo>
                    <a:pt x="7123798" y="7747"/>
                  </a:lnTo>
                  <a:lnTo>
                    <a:pt x="7125957" y="7747"/>
                  </a:lnTo>
                  <a:close/>
                </a:path>
                <a:path w="8538210" h="448944">
                  <a:moveTo>
                    <a:pt x="6395834" y="7747"/>
                  </a:moveTo>
                  <a:lnTo>
                    <a:pt x="6612242" y="7747"/>
                  </a:lnTo>
                  <a:lnTo>
                    <a:pt x="6614147" y="7747"/>
                  </a:lnTo>
                  <a:lnTo>
                    <a:pt x="6615925" y="8255"/>
                  </a:lnTo>
                  <a:lnTo>
                    <a:pt x="6617576" y="9398"/>
                  </a:lnTo>
                  <a:lnTo>
                    <a:pt x="6619100" y="10540"/>
                  </a:lnTo>
                  <a:lnTo>
                    <a:pt x="6620497" y="12446"/>
                  </a:lnTo>
                  <a:lnTo>
                    <a:pt x="6621513" y="15239"/>
                  </a:lnTo>
                  <a:lnTo>
                    <a:pt x="6622656" y="18034"/>
                  </a:lnTo>
                  <a:lnTo>
                    <a:pt x="6623545" y="21717"/>
                  </a:lnTo>
                  <a:lnTo>
                    <a:pt x="6624053" y="26035"/>
                  </a:lnTo>
                  <a:lnTo>
                    <a:pt x="6624688" y="30352"/>
                  </a:lnTo>
                  <a:lnTo>
                    <a:pt x="6624942" y="35940"/>
                  </a:lnTo>
                  <a:lnTo>
                    <a:pt x="6624942" y="42545"/>
                  </a:lnTo>
                  <a:lnTo>
                    <a:pt x="6624942" y="48895"/>
                  </a:lnTo>
                  <a:lnTo>
                    <a:pt x="6624688" y="54101"/>
                  </a:lnTo>
                  <a:lnTo>
                    <a:pt x="6624053" y="58547"/>
                  </a:lnTo>
                  <a:lnTo>
                    <a:pt x="6623545" y="62864"/>
                  </a:lnTo>
                  <a:lnTo>
                    <a:pt x="6622656" y="66421"/>
                  </a:lnTo>
                  <a:lnTo>
                    <a:pt x="6621513" y="69087"/>
                  </a:lnTo>
                  <a:lnTo>
                    <a:pt x="6620497" y="71755"/>
                  </a:lnTo>
                  <a:lnTo>
                    <a:pt x="6619100" y="73660"/>
                  </a:lnTo>
                  <a:lnTo>
                    <a:pt x="6617576" y="74930"/>
                  </a:lnTo>
                  <a:lnTo>
                    <a:pt x="6615925" y="76073"/>
                  </a:lnTo>
                  <a:lnTo>
                    <a:pt x="6614147" y="76708"/>
                  </a:lnTo>
                  <a:lnTo>
                    <a:pt x="6612242" y="76708"/>
                  </a:lnTo>
                  <a:lnTo>
                    <a:pt x="6457429" y="76708"/>
                  </a:lnTo>
                  <a:lnTo>
                    <a:pt x="6457429" y="182499"/>
                  </a:lnTo>
                  <a:lnTo>
                    <a:pt x="6588366" y="182499"/>
                  </a:lnTo>
                  <a:lnTo>
                    <a:pt x="6590398" y="182499"/>
                  </a:lnTo>
                  <a:lnTo>
                    <a:pt x="6598145" y="190119"/>
                  </a:lnTo>
                  <a:lnTo>
                    <a:pt x="6599288" y="192659"/>
                  </a:lnTo>
                  <a:lnTo>
                    <a:pt x="6600050" y="196087"/>
                  </a:lnTo>
                  <a:lnTo>
                    <a:pt x="6600685" y="200533"/>
                  </a:lnTo>
                  <a:lnTo>
                    <a:pt x="6601193" y="204850"/>
                  </a:lnTo>
                  <a:lnTo>
                    <a:pt x="6601447" y="210185"/>
                  </a:lnTo>
                  <a:lnTo>
                    <a:pt x="6601447" y="216408"/>
                  </a:lnTo>
                  <a:lnTo>
                    <a:pt x="6601447" y="222885"/>
                  </a:lnTo>
                  <a:lnTo>
                    <a:pt x="6598145" y="242697"/>
                  </a:lnTo>
                  <a:lnTo>
                    <a:pt x="6597002" y="245237"/>
                  </a:lnTo>
                  <a:lnTo>
                    <a:pt x="6595605" y="247014"/>
                  </a:lnTo>
                  <a:lnTo>
                    <a:pt x="6593954" y="248158"/>
                  </a:lnTo>
                  <a:lnTo>
                    <a:pt x="6592303" y="249300"/>
                  </a:lnTo>
                  <a:lnTo>
                    <a:pt x="6590398" y="249809"/>
                  </a:lnTo>
                  <a:lnTo>
                    <a:pt x="6588366" y="249809"/>
                  </a:lnTo>
                  <a:lnTo>
                    <a:pt x="6457429" y="249809"/>
                  </a:lnTo>
                  <a:lnTo>
                    <a:pt x="6457429" y="372110"/>
                  </a:lnTo>
                  <a:lnTo>
                    <a:pt x="6613512" y="372110"/>
                  </a:lnTo>
                  <a:lnTo>
                    <a:pt x="6615544" y="372110"/>
                  </a:lnTo>
                  <a:lnTo>
                    <a:pt x="6625704" y="390398"/>
                  </a:lnTo>
                  <a:lnTo>
                    <a:pt x="6626339" y="394715"/>
                  </a:lnTo>
                  <a:lnTo>
                    <a:pt x="6626593" y="400050"/>
                  </a:lnTo>
                  <a:lnTo>
                    <a:pt x="6626593" y="406526"/>
                  </a:lnTo>
                  <a:lnTo>
                    <a:pt x="6626593" y="413003"/>
                  </a:lnTo>
                  <a:lnTo>
                    <a:pt x="6626339" y="418464"/>
                  </a:lnTo>
                  <a:lnTo>
                    <a:pt x="6625704" y="422783"/>
                  </a:lnTo>
                  <a:lnTo>
                    <a:pt x="6625196" y="427227"/>
                  </a:lnTo>
                  <a:lnTo>
                    <a:pt x="6619100" y="439165"/>
                  </a:lnTo>
                  <a:lnTo>
                    <a:pt x="6617322" y="440436"/>
                  </a:lnTo>
                  <a:lnTo>
                    <a:pt x="6615544" y="441071"/>
                  </a:lnTo>
                  <a:lnTo>
                    <a:pt x="6613512" y="441071"/>
                  </a:lnTo>
                  <a:lnTo>
                    <a:pt x="6395834" y="441071"/>
                  </a:lnTo>
                  <a:lnTo>
                    <a:pt x="6388468" y="441071"/>
                  </a:lnTo>
                  <a:lnTo>
                    <a:pt x="6382245" y="438912"/>
                  </a:lnTo>
                  <a:lnTo>
                    <a:pt x="6377292" y="434594"/>
                  </a:lnTo>
                  <a:lnTo>
                    <a:pt x="6372212" y="430149"/>
                  </a:lnTo>
                  <a:lnTo>
                    <a:pt x="6369799" y="423037"/>
                  </a:lnTo>
                  <a:lnTo>
                    <a:pt x="6369799" y="413258"/>
                  </a:lnTo>
                  <a:lnTo>
                    <a:pt x="6369799" y="35560"/>
                  </a:lnTo>
                  <a:lnTo>
                    <a:pt x="6369799" y="25781"/>
                  </a:lnTo>
                  <a:lnTo>
                    <a:pt x="6372212" y="18669"/>
                  </a:lnTo>
                  <a:lnTo>
                    <a:pt x="6377292" y="14350"/>
                  </a:lnTo>
                  <a:lnTo>
                    <a:pt x="6382245" y="9906"/>
                  </a:lnTo>
                  <a:lnTo>
                    <a:pt x="6388468" y="7747"/>
                  </a:lnTo>
                  <a:lnTo>
                    <a:pt x="6395834" y="7747"/>
                  </a:lnTo>
                  <a:close/>
                </a:path>
                <a:path w="8538210" h="448944">
                  <a:moveTo>
                    <a:pt x="5652122" y="7747"/>
                  </a:moveTo>
                  <a:lnTo>
                    <a:pt x="5764390" y="7747"/>
                  </a:lnTo>
                  <a:lnTo>
                    <a:pt x="5772508" y="7792"/>
                  </a:lnTo>
                  <a:lnTo>
                    <a:pt x="5812523" y="10160"/>
                  </a:lnTo>
                  <a:lnTo>
                    <a:pt x="5859640" y="22860"/>
                  </a:lnTo>
                  <a:lnTo>
                    <a:pt x="5895073" y="46482"/>
                  </a:lnTo>
                  <a:lnTo>
                    <a:pt x="5917298" y="80899"/>
                  </a:lnTo>
                  <a:lnTo>
                    <a:pt x="5925045" y="126619"/>
                  </a:lnTo>
                  <a:lnTo>
                    <a:pt x="5924709" y="137259"/>
                  </a:lnTo>
                  <a:lnTo>
                    <a:pt x="5916490" y="175083"/>
                  </a:lnTo>
                  <a:lnTo>
                    <a:pt x="5891342" y="211407"/>
                  </a:lnTo>
                  <a:lnTo>
                    <a:pt x="5850782" y="236045"/>
                  </a:lnTo>
                  <a:lnTo>
                    <a:pt x="5840971" y="239522"/>
                  </a:lnTo>
                  <a:lnTo>
                    <a:pt x="5847448" y="242570"/>
                  </a:lnTo>
                  <a:lnTo>
                    <a:pt x="5879057" y="272012"/>
                  </a:lnTo>
                  <a:lnTo>
                    <a:pt x="5899399" y="308981"/>
                  </a:lnTo>
                  <a:lnTo>
                    <a:pt x="5902566" y="316484"/>
                  </a:lnTo>
                  <a:lnTo>
                    <a:pt x="5939142" y="401955"/>
                  </a:lnTo>
                  <a:lnTo>
                    <a:pt x="5947524" y="427482"/>
                  </a:lnTo>
                  <a:lnTo>
                    <a:pt x="5947524" y="429640"/>
                  </a:lnTo>
                  <a:lnTo>
                    <a:pt x="5947524" y="432181"/>
                  </a:lnTo>
                  <a:lnTo>
                    <a:pt x="5939777" y="440055"/>
                  </a:lnTo>
                  <a:lnTo>
                    <a:pt x="5936475" y="441198"/>
                  </a:lnTo>
                  <a:lnTo>
                    <a:pt x="5898629" y="443102"/>
                  </a:lnTo>
                  <a:lnTo>
                    <a:pt x="5889231" y="443102"/>
                  </a:lnTo>
                  <a:lnTo>
                    <a:pt x="5856084" y="435228"/>
                  </a:lnTo>
                  <a:lnTo>
                    <a:pt x="5854687" y="433324"/>
                  </a:lnTo>
                  <a:lnTo>
                    <a:pt x="5853671" y="431038"/>
                  </a:lnTo>
                  <a:lnTo>
                    <a:pt x="5852782" y="428371"/>
                  </a:lnTo>
                  <a:lnTo>
                    <a:pt x="5813920" y="331597"/>
                  </a:lnTo>
                  <a:lnTo>
                    <a:pt x="5796701" y="296340"/>
                  </a:lnTo>
                  <a:lnTo>
                    <a:pt x="5766295" y="268224"/>
                  </a:lnTo>
                  <a:lnTo>
                    <a:pt x="5750928" y="263906"/>
                  </a:lnTo>
                  <a:lnTo>
                    <a:pt x="5741530" y="263906"/>
                  </a:lnTo>
                  <a:lnTo>
                    <a:pt x="5714098" y="263906"/>
                  </a:lnTo>
                  <a:lnTo>
                    <a:pt x="5714098" y="429006"/>
                  </a:lnTo>
                  <a:lnTo>
                    <a:pt x="5714098" y="431292"/>
                  </a:lnTo>
                  <a:lnTo>
                    <a:pt x="5713336" y="433197"/>
                  </a:lnTo>
                  <a:lnTo>
                    <a:pt x="5711939" y="435101"/>
                  </a:lnTo>
                  <a:lnTo>
                    <a:pt x="5710415" y="436880"/>
                  </a:lnTo>
                  <a:lnTo>
                    <a:pt x="5708129" y="438276"/>
                  </a:lnTo>
                  <a:lnTo>
                    <a:pt x="5704700" y="439420"/>
                  </a:lnTo>
                  <a:lnTo>
                    <a:pt x="5701398" y="440563"/>
                  </a:lnTo>
                  <a:lnTo>
                    <a:pt x="5696953" y="441451"/>
                  </a:lnTo>
                  <a:lnTo>
                    <a:pt x="5691365" y="442087"/>
                  </a:lnTo>
                  <a:lnTo>
                    <a:pt x="5685777" y="442722"/>
                  </a:lnTo>
                  <a:lnTo>
                    <a:pt x="5678665" y="443102"/>
                  </a:lnTo>
                  <a:lnTo>
                    <a:pt x="5669902" y="443102"/>
                  </a:lnTo>
                  <a:lnTo>
                    <a:pt x="5661393" y="443102"/>
                  </a:lnTo>
                  <a:lnTo>
                    <a:pt x="5654281" y="442722"/>
                  </a:lnTo>
                  <a:lnTo>
                    <a:pt x="5648693" y="442087"/>
                  </a:lnTo>
                  <a:lnTo>
                    <a:pt x="5642978" y="441451"/>
                  </a:lnTo>
                  <a:lnTo>
                    <a:pt x="5638406" y="440563"/>
                  </a:lnTo>
                  <a:lnTo>
                    <a:pt x="5635104" y="439420"/>
                  </a:lnTo>
                  <a:lnTo>
                    <a:pt x="5631675" y="438276"/>
                  </a:lnTo>
                  <a:lnTo>
                    <a:pt x="5629389" y="436880"/>
                  </a:lnTo>
                  <a:lnTo>
                    <a:pt x="5627992" y="435101"/>
                  </a:lnTo>
                  <a:lnTo>
                    <a:pt x="5626722" y="433197"/>
                  </a:lnTo>
                  <a:lnTo>
                    <a:pt x="5626087" y="431292"/>
                  </a:lnTo>
                  <a:lnTo>
                    <a:pt x="5626087" y="429006"/>
                  </a:lnTo>
                  <a:lnTo>
                    <a:pt x="5626087" y="35560"/>
                  </a:lnTo>
                  <a:lnTo>
                    <a:pt x="5626087" y="25781"/>
                  </a:lnTo>
                  <a:lnTo>
                    <a:pt x="5628500" y="18669"/>
                  </a:lnTo>
                  <a:lnTo>
                    <a:pt x="5633580" y="14350"/>
                  </a:lnTo>
                  <a:lnTo>
                    <a:pt x="5638533" y="9906"/>
                  </a:lnTo>
                  <a:lnTo>
                    <a:pt x="5644756" y="7747"/>
                  </a:lnTo>
                  <a:lnTo>
                    <a:pt x="5652122" y="7747"/>
                  </a:lnTo>
                  <a:close/>
                </a:path>
                <a:path w="8538210" h="448944">
                  <a:moveTo>
                    <a:pt x="5316842" y="7747"/>
                  </a:moveTo>
                  <a:lnTo>
                    <a:pt x="5533250" y="7747"/>
                  </a:lnTo>
                  <a:lnTo>
                    <a:pt x="5535155" y="7747"/>
                  </a:lnTo>
                  <a:lnTo>
                    <a:pt x="5536933" y="8255"/>
                  </a:lnTo>
                  <a:lnTo>
                    <a:pt x="5538584" y="9398"/>
                  </a:lnTo>
                  <a:lnTo>
                    <a:pt x="5540108" y="10540"/>
                  </a:lnTo>
                  <a:lnTo>
                    <a:pt x="5541505" y="12446"/>
                  </a:lnTo>
                  <a:lnTo>
                    <a:pt x="5542521" y="15239"/>
                  </a:lnTo>
                  <a:lnTo>
                    <a:pt x="5543664" y="18034"/>
                  </a:lnTo>
                  <a:lnTo>
                    <a:pt x="5544553" y="21717"/>
                  </a:lnTo>
                  <a:lnTo>
                    <a:pt x="5545061" y="26035"/>
                  </a:lnTo>
                  <a:lnTo>
                    <a:pt x="5545696" y="30352"/>
                  </a:lnTo>
                  <a:lnTo>
                    <a:pt x="5545950" y="35940"/>
                  </a:lnTo>
                  <a:lnTo>
                    <a:pt x="5545950" y="42545"/>
                  </a:lnTo>
                  <a:lnTo>
                    <a:pt x="5545950" y="48895"/>
                  </a:lnTo>
                  <a:lnTo>
                    <a:pt x="5545696" y="54101"/>
                  </a:lnTo>
                  <a:lnTo>
                    <a:pt x="5545061" y="58547"/>
                  </a:lnTo>
                  <a:lnTo>
                    <a:pt x="5544553" y="62864"/>
                  </a:lnTo>
                  <a:lnTo>
                    <a:pt x="5543664" y="66421"/>
                  </a:lnTo>
                  <a:lnTo>
                    <a:pt x="5542521" y="69087"/>
                  </a:lnTo>
                  <a:lnTo>
                    <a:pt x="5541505" y="71755"/>
                  </a:lnTo>
                  <a:lnTo>
                    <a:pt x="5540108" y="73660"/>
                  </a:lnTo>
                  <a:lnTo>
                    <a:pt x="5538584" y="74930"/>
                  </a:lnTo>
                  <a:lnTo>
                    <a:pt x="5536933" y="76073"/>
                  </a:lnTo>
                  <a:lnTo>
                    <a:pt x="5535155" y="76708"/>
                  </a:lnTo>
                  <a:lnTo>
                    <a:pt x="5533250" y="76708"/>
                  </a:lnTo>
                  <a:lnTo>
                    <a:pt x="5378437" y="76708"/>
                  </a:lnTo>
                  <a:lnTo>
                    <a:pt x="5378437" y="182499"/>
                  </a:lnTo>
                  <a:lnTo>
                    <a:pt x="5509374" y="182499"/>
                  </a:lnTo>
                  <a:lnTo>
                    <a:pt x="5511406" y="182499"/>
                  </a:lnTo>
                  <a:lnTo>
                    <a:pt x="5522455" y="210185"/>
                  </a:lnTo>
                  <a:lnTo>
                    <a:pt x="5522455" y="216408"/>
                  </a:lnTo>
                  <a:lnTo>
                    <a:pt x="5522455" y="222885"/>
                  </a:lnTo>
                  <a:lnTo>
                    <a:pt x="5511406" y="249809"/>
                  </a:lnTo>
                  <a:lnTo>
                    <a:pt x="5509374" y="249809"/>
                  </a:lnTo>
                  <a:lnTo>
                    <a:pt x="5378437" y="249809"/>
                  </a:lnTo>
                  <a:lnTo>
                    <a:pt x="5378437" y="372110"/>
                  </a:lnTo>
                  <a:lnTo>
                    <a:pt x="5534520" y="372110"/>
                  </a:lnTo>
                  <a:lnTo>
                    <a:pt x="5536552" y="372110"/>
                  </a:lnTo>
                  <a:lnTo>
                    <a:pt x="5546712" y="390398"/>
                  </a:lnTo>
                  <a:lnTo>
                    <a:pt x="5547347" y="394715"/>
                  </a:lnTo>
                  <a:lnTo>
                    <a:pt x="5547601" y="400050"/>
                  </a:lnTo>
                  <a:lnTo>
                    <a:pt x="5547601" y="406526"/>
                  </a:lnTo>
                  <a:lnTo>
                    <a:pt x="5547601" y="413003"/>
                  </a:lnTo>
                  <a:lnTo>
                    <a:pt x="5547347" y="418464"/>
                  </a:lnTo>
                  <a:lnTo>
                    <a:pt x="5546712" y="422783"/>
                  </a:lnTo>
                  <a:lnTo>
                    <a:pt x="5546204" y="427227"/>
                  </a:lnTo>
                  <a:lnTo>
                    <a:pt x="5540108" y="439165"/>
                  </a:lnTo>
                  <a:lnTo>
                    <a:pt x="5538330" y="440436"/>
                  </a:lnTo>
                  <a:lnTo>
                    <a:pt x="5536552" y="441071"/>
                  </a:lnTo>
                  <a:lnTo>
                    <a:pt x="5534520" y="441071"/>
                  </a:lnTo>
                  <a:lnTo>
                    <a:pt x="5316842" y="441071"/>
                  </a:lnTo>
                  <a:lnTo>
                    <a:pt x="5309476" y="441071"/>
                  </a:lnTo>
                  <a:lnTo>
                    <a:pt x="5303253" y="438912"/>
                  </a:lnTo>
                  <a:lnTo>
                    <a:pt x="5298300" y="434594"/>
                  </a:lnTo>
                  <a:lnTo>
                    <a:pt x="5293220" y="430149"/>
                  </a:lnTo>
                  <a:lnTo>
                    <a:pt x="5290807" y="423037"/>
                  </a:lnTo>
                  <a:lnTo>
                    <a:pt x="5290807" y="413258"/>
                  </a:lnTo>
                  <a:lnTo>
                    <a:pt x="5290807" y="35560"/>
                  </a:lnTo>
                  <a:lnTo>
                    <a:pt x="5290807" y="25781"/>
                  </a:lnTo>
                  <a:lnTo>
                    <a:pt x="5293220" y="18669"/>
                  </a:lnTo>
                  <a:lnTo>
                    <a:pt x="5298300" y="14350"/>
                  </a:lnTo>
                  <a:lnTo>
                    <a:pt x="5303253" y="9906"/>
                  </a:lnTo>
                  <a:lnTo>
                    <a:pt x="5309476" y="7747"/>
                  </a:lnTo>
                  <a:lnTo>
                    <a:pt x="5316842" y="7747"/>
                  </a:lnTo>
                  <a:close/>
                </a:path>
                <a:path w="8538210" h="448944">
                  <a:moveTo>
                    <a:pt x="4954765" y="7747"/>
                  </a:moveTo>
                  <a:lnTo>
                    <a:pt x="5056873" y="7747"/>
                  </a:lnTo>
                  <a:lnTo>
                    <a:pt x="5064493" y="7818"/>
                  </a:lnTo>
                  <a:lnTo>
                    <a:pt x="5110177" y="12211"/>
                  </a:lnTo>
                  <a:lnTo>
                    <a:pt x="5148952" y="23381"/>
                  </a:lnTo>
                  <a:lnTo>
                    <a:pt x="5185482" y="46839"/>
                  </a:lnTo>
                  <a:lnTo>
                    <a:pt x="5210231" y="81361"/>
                  </a:lnTo>
                  <a:lnTo>
                    <a:pt x="5221247" y="126412"/>
                  </a:lnTo>
                  <a:lnTo>
                    <a:pt x="5221719" y="139319"/>
                  </a:lnTo>
                  <a:lnTo>
                    <a:pt x="5221004" y="157081"/>
                  </a:lnTo>
                  <a:lnTo>
                    <a:pt x="5210289" y="203962"/>
                  </a:lnTo>
                  <a:lnTo>
                    <a:pt x="5187357" y="241163"/>
                  </a:lnTo>
                  <a:lnTo>
                    <a:pt x="5152932" y="268287"/>
                  </a:lnTo>
                  <a:lnTo>
                    <a:pt x="5107171" y="285077"/>
                  </a:lnTo>
                  <a:lnTo>
                    <a:pt x="5049253" y="290702"/>
                  </a:lnTo>
                  <a:lnTo>
                    <a:pt x="5013058" y="290702"/>
                  </a:lnTo>
                  <a:lnTo>
                    <a:pt x="5013058" y="429006"/>
                  </a:lnTo>
                  <a:lnTo>
                    <a:pt x="5013058" y="431292"/>
                  </a:lnTo>
                  <a:lnTo>
                    <a:pt x="5012296" y="433197"/>
                  </a:lnTo>
                  <a:lnTo>
                    <a:pt x="5010899" y="435101"/>
                  </a:lnTo>
                  <a:lnTo>
                    <a:pt x="5009375" y="436880"/>
                  </a:lnTo>
                  <a:lnTo>
                    <a:pt x="5007089" y="438276"/>
                  </a:lnTo>
                  <a:lnTo>
                    <a:pt x="5003660" y="439420"/>
                  </a:lnTo>
                  <a:lnTo>
                    <a:pt x="5000358" y="440563"/>
                  </a:lnTo>
                  <a:lnTo>
                    <a:pt x="4995913" y="441451"/>
                  </a:lnTo>
                  <a:lnTo>
                    <a:pt x="4990325" y="442087"/>
                  </a:lnTo>
                  <a:lnTo>
                    <a:pt x="4984737" y="442722"/>
                  </a:lnTo>
                  <a:lnTo>
                    <a:pt x="4977625" y="443102"/>
                  </a:lnTo>
                  <a:lnTo>
                    <a:pt x="4968862" y="443102"/>
                  </a:lnTo>
                  <a:lnTo>
                    <a:pt x="4960353" y="443102"/>
                  </a:lnTo>
                  <a:lnTo>
                    <a:pt x="4953241" y="442722"/>
                  </a:lnTo>
                  <a:lnTo>
                    <a:pt x="4947653" y="442087"/>
                  </a:lnTo>
                  <a:lnTo>
                    <a:pt x="4941938" y="441451"/>
                  </a:lnTo>
                  <a:lnTo>
                    <a:pt x="4937366" y="440563"/>
                  </a:lnTo>
                  <a:lnTo>
                    <a:pt x="4934064" y="439420"/>
                  </a:lnTo>
                  <a:lnTo>
                    <a:pt x="4930635" y="438276"/>
                  </a:lnTo>
                  <a:lnTo>
                    <a:pt x="4928349" y="436880"/>
                  </a:lnTo>
                  <a:lnTo>
                    <a:pt x="4926952" y="435101"/>
                  </a:lnTo>
                  <a:lnTo>
                    <a:pt x="4925682" y="433197"/>
                  </a:lnTo>
                  <a:lnTo>
                    <a:pt x="4925047" y="431292"/>
                  </a:lnTo>
                  <a:lnTo>
                    <a:pt x="4925047" y="429006"/>
                  </a:lnTo>
                  <a:lnTo>
                    <a:pt x="4925047" y="39243"/>
                  </a:lnTo>
                  <a:lnTo>
                    <a:pt x="4925047" y="28701"/>
                  </a:lnTo>
                  <a:lnTo>
                    <a:pt x="4927714" y="20827"/>
                  </a:lnTo>
                  <a:lnTo>
                    <a:pt x="4933175" y="15621"/>
                  </a:lnTo>
                  <a:lnTo>
                    <a:pt x="4938636" y="10413"/>
                  </a:lnTo>
                  <a:lnTo>
                    <a:pt x="4945875" y="7747"/>
                  </a:lnTo>
                  <a:lnTo>
                    <a:pt x="4954765" y="7747"/>
                  </a:lnTo>
                  <a:close/>
                </a:path>
                <a:path w="8538210" h="448944">
                  <a:moveTo>
                    <a:pt x="4481690" y="7747"/>
                  </a:moveTo>
                  <a:lnTo>
                    <a:pt x="4685652" y="7747"/>
                  </a:lnTo>
                  <a:lnTo>
                    <a:pt x="4687684" y="7747"/>
                  </a:lnTo>
                  <a:lnTo>
                    <a:pt x="4689462" y="8382"/>
                  </a:lnTo>
                  <a:lnTo>
                    <a:pt x="4690986" y="9651"/>
                  </a:lnTo>
                  <a:lnTo>
                    <a:pt x="4692510" y="10795"/>
                  </a:lnTo>
                  <a:lnTo>
                    <a:pt x="4693907" y="12826"/>
                  </a:lnTo>
                  <a:lnTo>
                    <a:pt x="4695177" y="15621"/>
                  </a:lnTo>
                  <a:lnTo>
                    <a:pt x="4696447" y="18414"/>
                  </a:lnTo>
                  <a:lnTo>
                    <a:pt x="4697336" y="22098"/>
                  </a:lnTo>
                  <a:lnTo>
                    <a:pt x="4697844" y="26797"/>
                  </a:lnTo>
                  <a:lnTo>
                    <a:pt x="4698479" y="31496"/>
                  </a:lnTo>
                  <a:lnTo>
                    <a:pt x="4698733" y="37211"/>
                  </a:lnTo>
                  <a:lnTo>
                    <a:pt x="4698733" y="43942"/>
                  </a:lnTo>
                  <a:lnTo>
                    <a:pt x="4698733" y="50673"/>
                  </a:lnTo>
                  <a:lnTo>
                    <a:pt x="4698479" y="56261"/>
                  </a:lnTo>
                  <a:lnTo>
                    <a:pt x="4697844" y="60833"/>
                  </a:lnTo>
                  <a:lnTo>
                    <a:pt x="4697336" y="65405"/>
                  </a:lnTo>
                  <a:lnTo>
                    <a:pt x="4690986" y="77724"/>
                  </a:lnTo>
                  <a:lnTo>
                    <a:pt x="4689462" y="79121"/>
                  </a:lnTo>
                  <a:lnTo>
                    <a:pt x="4687684" y="79756"/>
                  </a:lnTo>
                  <a:lnTo>
                    <a:pt x="4685652" y="79756"/>
                  </a:lnTo>
                  <a:lnTo>
                    <a:pt x="4544047" y="79756"/>
                  </a:lnTo>
                  <a:lnTo>
                    <a:pt x="4544047" y="196342"/>
                  </a:lnTo>
                  <a:lnTo>
                    <a:pt x="4676889" y="196342"/>
                  </a:lnTo>
                  <a:lnTo>
                    <a:pt x="4678921" y="196342"/>
                  </a:lnTo>
                  <a:lnTo>
                    <a:pt x="4689970" y="224409"/>
                  </a:lnTo>
                  <a:lnTo>
                    <a:pt x="4689970" y="231139"/>
                  </a:lnTo>
                  <a:lnTo>
                    <a:pt x="4689970" y="237871"/>
                  </a:lnTo>
                  <a:lnTo>
                    <a:pt x="4682350" y="265049"/>
                  </a:lnTo>
                  <a:lnTo>
                    <a:pt x="4680699" y="266319"/>
                  </a:lnTo>
                  <a:lnTo>
                    <a:pt x="4678921" y="266953"/>
                  </a:lnTo>
                  <a:lnTo>
                    <a:pt x="4676889" y="266953"/>
                  </a:lnTo>
                  <a:lnTo>
                    <a:pt x="4544047" y="266953"/>
                  </a:lnTo>
                  <a:lnTo>
                    <a:pt x="4544047" y="428371"/>
                  </a:lnTo>
                  <a:lnTo>
                    <a:pt x="4544047" y="430784"/>
                  </a:lnTo>
                  <a:lnTo>
                    <a:pt x="4543285" y="432943"/>
                  </a:lnTo>
                  <a:lnTo>
                    <a:pt x="4542015" y="434721"/>
                  </a:lnTo>
                  <a:lnTo>
                    <a:pt x="4540618" y="436499"/>
                  </a:lnTo>
                  <a:lnTo>
                    <a:pt x="4538205" y="438023"/>
                  </a:lnTo>
                  <a:lnTo>
                    <a:pt x="4534776" y="439165"/>
                  </a:lnTo>
                  <a:lnTo>
                    <a:pt x="4531347" y="440436"/>
                  </a:lnTo>
                  <a:lnTo>
                    <a:pt x="4526775" y="441451"/>
                  </a:lnTo>
                  <a:lnTo>
                    <a:pt x="4521187" y="442087"/>
                  </a:lnTo>
                  <a:lnTo>
                    <a:pt x="4515599" y="442722"/>
                  </a:lnTo>
                  <a:lnTo>
                    <a:pt x="4508487" y="443102"/>
                  </a:lnTo>
                  <a:lnTo>
                    <a:pt x="4499851" y="443102"/>
                  </a:lnTo>
                  <a:lnTo>
                    <a:pt x="4491342" y="443102"/>
                  </a:lnTo>
                  <a:lnTo>
                    <a:pt x="4484230" y="442722"/>
                  </a:lnTo>
                  <a:lnTo>
                    <a:pt x="4478515" y="442087"/>
                  </a:lnTo>
                  <a:lnTo>
                    <a:pt x="4472800" y="441451"/>
                  </a:lnTo>
                  <a:lnTo>
                    <a:pt x="4468355" y="440436"/>
                  </a:lnTo>
                  <a:lnTo>
                    <a:pt x="4464926" y="439165"/>
                  </a:lnTo>
                  <a:lnTo>
                    <a:pt x="4461624" y="438023"/>
                  </a:lnTo>
                  <a:lnTo>
                    <a:pt x="4459211" y="436499"/>
                  </a:lnTo>
                  <a:lnTo>
                    <a:pt x="4457814" y="434721"/>
                  </a:lnTo>
                  <a:lnTo>
                    <a:pt x="4456290" y="432943"/>
                  </a:lnTo>
                  <a:lnTo>
                    <a:pt x="4455655" y="430784"/>
                  </a:lnTo>
                  <a:lnTo>
                    <a:pt x="4455655" y="428371"/>
                  </a:lnTo>
                  <a:lnTo>
                    <a:pt x="4455655" y="35560"/>
                  </a:lnTo>
                  <a:lnTo>
                    <a:pt x="4455655" y="25781"/>
                  </a:lnTo>
                  <a:lnTo>
                    <a:pt x="4458068" y="18669"/>
                  </a:lnTo>
                  <a:lnTo>
                    <a:pt x="4463148" y="14350"/>
                  </a:lnTo>
                  <a:lnTo>
                    <a:pt x="4468101" y="9906"/>
                  </a:lnTo>
                  <a:lnTo>
                    <a:pt x="4474324" y="7747"/>
                  </a:lnTo>
                  <a:lnTo>
                    <a:pt x="4481690" y="7747"/>
                  </a:lnTo>
                  <a:close/>
                </a:path>
                <a:path w="8538210" h="448944">
                  <a:moveTo>
                    <a:pt x="2058530" y="7747"/>
                  </a:moveTo>
                  <a:lnTo>
                    <a:pt x="2170798" y="7747"/>
                  </a:lnTo>
                  <a:lnTo>
                    <a:pt x="2178916" y="7792"/>
                  </a:lnTo>
                  <a:lnTo>
                    <a:pt x="2218931" y="10160"/>
                  </a:lnTo>
                  <a:lnTo>
                    <a:pt x="2266048" y="22860"/>
                  </a:lnTo>
                  <a:lnTo>
                    <a:pt x="2301481" y="46482"/>
                  </a:lnTo>
                  <a:lnTo>
                    <a:pt x="2323833" y="80899"/>
                  </a:lnTo>
                  <a:lnTo>
                    <a:pt x="2331453" y="126619"/>
                  </a:lnTo>
                  <a:lnTo>
                    <a:pt x="2331117" y="137259"/>
                  </a:lnTo>
                  <a:lnTo>
                    <a:pt x="2322898" y="175083"/>
                  </a:lnTo>
                  <a:lnTo>
                    <a:pt x="2297750" y="211407"/>
                  </a:lnTo>
                  <a:lnTo>
                    <a:pt x="2257190" y="236045"/>
                  </a:lnTo>
                  <a:lnTo>
                    <a:pt x="2247379" y="239522"/>
                  </a:lnTo>
                  <a:lnTo>
                    <a:pt x="2253856" y="242570"/>
                  </a:lnTo>
                  <a:lnTo>
                    <a:pt x="2285483" y="272012"/>
                  </a:lnTo>
                  <a:lnTo>
                    <a:pt x="2305807" y="308981"/>
                  </a:lnTo>
                  <a:lnTo>
                    <a:pt x="2308974" y="316484"/>
                  </a:lnTo>
                  <a:lnTo>
                    <a:pt x="2345550" y="401955"/>
                  </a:lnTo>
                  <a:lnTo>
                    <a:pt x="2353932" y="427482"/>
                  </a:lnTo>
                  <a:lnTo>
                    <a:pt x="2353932" y="429640"/>
                  </a:lnTo>
                  <a:lnTo>
                    <a:pt x="2353932" y="432181"/>
                  </a:lnTo>
                  <a:lnTo>
                    <a:pt x="2353424" y="434213"/>
                  </a:lnTo>
                  <a:lnTo>
                    <a:pt x="2352535" y="435863"/>
                  </a:lnTo>
                  <a:lnTo>
                    <a:pt x="2351646" y="437514"/>
                  </a:lnTo>
                  <a:lnTo>
                    <a:pt x="2349614" y="438912"/>
                  </a:lnTo>
                  <a:lnTo>
                    <a:pt x="2346185" y="440055"/>
                  </a:lnTo>
                  <a:lnTo>
                    <a:pt x="2342883" y="441198"/>
                  </a:lnTo>
                  <a:lnTo>
                    <a:pt x="2305037" y="443102"/>
                  </a:lnTo>
                  <a:lnTo>
                    <a:pt x="2295639" y="443102"/>
                  </a:lnTo>
                  <a:lnTo>
                    <a:pt x="2262492" y="435228"/>
                  </a:lnTo>
                  <a:lnTo>
                    <a:pt x="2261095" y="433324"/>
                  </a:lnTo>
                  <a:lnTo>
                    <a:pt x="2260079" y="431038"/>
                  </a:lnTo>
                  <a:lnTo>
                    <a:pt x="2259190" y="428371"/>
                  </a:lnTo>
                  <a:lnTo>
                    <a:pt x="2220328" y="331597"/>
                  </a:lnTo>
                  <a:lnTo>
                    <a:pt x="2203109" y="296340"/>
                  </a:lnTo>
                  <a:lnTo>
                    <a:pt x="2172703" y="268224"/>
                  </a:lnTo>
                  <a:lnTo>
                    <a:pt x="2157336" y="263906"/>
                  </a:lnTo>
                  <a:lnTo>
                    <a:pt x="2147938" y="263906"/>
                  </a:lnTo>
                  <a:lnTo>
                    <a:pt x="2120506" y="263906"/>
                  </a:lnTo>
                  <a:lnTo>
                    <a:pt x="2120506" y="429006"/>
                  </a:lnTo>
                  <a:lnTo>
                    <a:pt x="2120506" y="431292"/>
                  </a:lnTo>
                  <a:lnTo>
                    <a:pt x="2119744" y="433197"/>
                  </a:lnTo>
                  <a:lnTo>
                    <a:pt x="2118347" y="435101"/>
                  </a:lnTo>
                  <a:lnTo>
                    <a:pt x="2116823" y="436880"/>
                  </a:lnTo>
                  <a:lnTo>
                    <a:pt x="2114537" y="438276"/>
                  </a:lnTo>
                  <a:lnTo>
                    <a:pt x="2111108" y="439420"/>
                  </a:lnTo>
                  <a:lnTo>
                    <a:pt x="2107806" y="440563"/>
                  </a:lnTo>
                  <a:lnTo>
                    <a:pt x="2103361" y="441451"/>
                  </a:lnTo>
                  <a:lnTo>
                    <a:pt x="2097773" y="442087"/>
                  </a:lnTo>
                  <a:lnTo>
                    <a:pt x="2092185" y="442722"/>
                  </a:lnTo>
                  <a:lnTo>
                    <a:pt x="2085073" y="443102"/>
                  </a:lnTo>
                  <a:lnTo>
                    <a:pt x="2076310" y="443102"/>
                  </a:lnTo>
                  <a:lnTo>
                    <a:pt x="2067801" y="443102"/>
                  </a:lnTo>
                  <a:lnTo>
                    <a:pt x="2060689" y="442722"/>
                  </a:lnTo>
                  <a:lnTo>
                    <a:pt x="2055101" y="442087"/>
                  </a:lnTo>
                  <a:lnTo>
                    <a:pt x="2049386" y="441451"/>
                  </a:lnTo>
                  <a:lnTo>
                    <a:pt x="2044814" y="440563"/>
                  </a:lnTo>
                  <a:lnTo>
                    <a:pt x="2041512" y="439420"/>
                  </a:lnTo>
                  <a:lnTo>
                    <a:pt x="2038083" y="438276"/>
                  </a:lnTo>
                  <a:lnTo>
                    <a:pt x="2035797" y="436880"/>
                  </a:lnTo>
                  <a:lnTo>
                    <a:pt x="2034400" y="435101"/>
                  </a:lnTo>
                  <a:lnTo>
                    <a:pt x="2033130" y="433197"/>
                  </a:lnTo>
                  <a:lnTo>
                    <a:pt x="2032495" y="431292"/>
                  </a:lnTo>
                  <a:lnTo>
                    <a:pt x="2032495" y="429006"/>
                  </a:lnTo>
                  <a:lnTo>
                    <a:pt x="2032495" y="35560"/>
                  </a:lnTo>
                  <a:lnTo>
                    <a:pt x="2032495" y="25781"/>
                  </a:lnTo>
                  <a:lnTo>
                    <a:pt x="2034908" y="18669"/>
                  </a:lnTo>
                  <a:lnTo>
                    <a:pt x="2039988" y="14350"/>
                  </a:lnTo>
                  <a:lnTo>
                    <a:pt x="2044941" y="9906"/>
                  </a:lnTo>
                  <a:lnTo>
                    <a:pt x="2051164" y="7747"/>
                  </a:lnTo>
                  <a:lnTo>
                    <a:pt x="2058530" y="7747"/>
                  </a:lnTo>
                  <a:close/>
                </a:path>
                <a:path w="8538210" h="448944">
                  <a:moveTo>
                    <a:pt x="1723250" y="7747"/>
                  </a:moveTo>
                  <a:lnTo>
                    <a:pt x="1939658" y="7747"/>
                  </a:lnTo>
                  <a:lnTo>
                    <a:pt x="1941563" y="7747"/>
                  </a:lnTo>
                  <a:lnTo>
                    <a:pt x="1943341" y="8255"/>
                  </a:lnTo>
                  <a:lnTo>
                    <a:pt x="1944992" y="9398"/>
                  </a:lnTo>
                  <a:lnTo>
                    <a:pt x="1946516" y="10540"/>
                  </a:lnTo>
                  <a:lnTo>
                    <a:pt x="1947913" y="12446"/>
                  </a:lnTo>
                  <a:lnTo>
                    <a:pt x="1948929" y="15239"/>
                  </a:lnTo>
                  <a:lnTo>
                    <a:pt x="1950072" y="18034"/>
                  </a:lnTo>
                  <a:lnTo>
                    <a:pt x="1950961" y="21717"/>
                  </a:lnTo>
                  <a:lnTo>
                    <a:pt x="1951469" y="26035"/>
                  </a:lnTo>
                  <a:lnTo>
                    <a:pt x="1952104" y="30352"/>
                  </a:lnTo>
                  <a:lnTo>
                    <a:pt x="1952358" y="35940"/>
                  </a:lnTo>
                  <a:lnTo>
                    <a:pt x="1952358" y="42545"/>
                  </a:lnTo>
                  <a:lnTo>
                    <a:pt x="1952358" y="48895"/>
                  </a:lnTo>
                  <a:lnTo>
                    <a:pt x="1952104" y="54101"/>
                  </a:lnTo>
                  <a:lnTo>
                    <a:pt x="1951469" y="58547"/>
                  </a:lnTo>
                  <a:lnTo>
                    <a:pt x="1950961" y="62864"/>
                  </a:lnTo>
                  <a:lnTo>
                    <a:pt x="1950072" y="66421"/>
                  </a:lnTo>
                  <a:lnTo>
                    <a:pt x="1948929" y="69087"/>
                  </a:lnTo>
                  <a:lnTo>
                    <a:pt x="1947913" y="71755"/>
                  </a:lnTo>
                  <a:lnTo>
                    <a:pt x="1946516" y="73660"/>
                  </a:lnTo>
                  <a:lnTo>
                    <a:pt x="1944992" y="74930"/>
                  </a:lnTo>
                  <a:lnTo>
                    <a:pt x="1943341" y="76073"/>
                  </a:lnTo>
                  <a:lnTo>
                    <a:pt x="1941563" y="76708"/>
                  </a:lnTo>
                  <a:lnTo>
                    <a:pt x="1939658" y="76708"/>
                  </a:lnTo>
                  <a:lnTo>
                    <a:pt x="1784845" y="76708"/>
                  </a:lnTo>
                  <a:lnTo>
                    <a:pt x="1784845" y="182499"/>
                  </a:lnTo>
                  <a:lnTo>
                    <a:pt x="1915782" y="182499"/>
                  </a:lnTo>
                  <a:lnTo>
                    <a:pt x="1917814" y="182499"/>
                  </a:lnTo>
                  <a:lnTo>
                    <a:pt x="1928863" y="210185"/>
                  </a:lnTo>
                  <a:lnTo>
                    <a:pt x="1928863" y="216408"/>
                  </a:lnTo>
                  <a:lnTo>
                    <a:pt x="1928863" y="222885"/>
                  </a:lnTo>
                  <a:lnTo>
                    <a:pt x="1917814" y="249809"/>
                  </a:lnTo>
                  <a:lnTo>
                    <a:pt x="1915782" y="249809"/>
                  </a:lnTo>
                  <a:lnTo>
                    <a:pt x="1784845" y="249809"/>
                  </a:lnTo>
                  <a:lnTo>
                    <a:pt x="1784845" y="372110"/>
                  </a:lnTo>
                  <a:lnTo>
                    <a:pt x="1940928" y="372110"/>
                  </a:lnTo>
                  <a:lnTo>
                    <a:pt x="1942960" y="372110"/>
                  </a:lnTo>
                  <a:lnTo>
                    <a:pt x="1953120" y="390398"/>
                  </a:lnTo>
                  <a:lnTo>
                    <a:pt x="1953755" y="394715"/>
                  </a:lnTo>
                  <a:lnTo>
                    <a:pt x="1954009" y="400050"/>
                  </a:lnTo>
                  <a:lnTo>
                    <a:pt x="1954009" y="406526"/>
                  </a:lnTo>
                  <a:lnTo>
                    <a:pt x="1954009" y="413003"/>
                  </a:lnTo>
                  <a:lnTo>
                    <a:pt x="1953755" y="418464"/>
                  </a:lnTo>
                  <a:lnTo>
                    <a:pt x="1953120" y="422783"/>
                  </a:lnTo>
                  <a:lnTo>
                    <a:pt x="1952612" y="427227"/>
                  </a:lnTo>
                  <a:lnTo>
                    <a:pt x="1946516" y="439165"/>
                  </a:lnTo>
                  <a:lnTo>
                    <a:pt x="1944738" y="440436"/>
                  </a:lnTo>
                  <a:lnTo>
                    <a:pt x="1942960" y="441071"/>
                  </a:lnTo>
                  <a:lnTo>
                    <a:pt x="1940928" y="441071"/>
                  </a:lnTo>
                  <a:lnTo>
                    <a:pt x="1723250" y="441071"/>
                  </a:lnTo>
                  <a:lnTo>
                    <a:pt x="1715884" y="441071"/>
                  </a:lnTo>
                  <a:lnTo>
                    <a:pt x="1709661" y="438912"/>
                  </a:lnTo>
                  <a:lnTo>
                    <a:pt x="1704708" y="434594"/>
                  </a:lnTo>
                  <a:lnTo>
                    <a:pt x="1699628" y="430149"/>
                  </a:lnTo>
                  <a:lnTo>
                    <a:pt x="1697215" y="423037"/>
                  </a:lnTo>
                  <a:lnTo>
                    <a:pt x="1697215" y="413258"/>
                  </a:lnTo>
                  <a:lnTo>
                    <a:pt x="1697215" y="35560"/>
                  </a:lnTo>
                  <a:lnTo>
                    <a:pt x="1697215" y="25781"/>
                  </a:lnTo>
                  <a:lnTo>
                    <a:pt x="1699628" y="18669"/>
                  </a:lnTo>
                  <a:lnTo>
                    <a:pt x="1704708" y="14350"/>
                  </a:lnTo>
                  <a:lnTo>
                    <a:pt x="1709661" y="9906"/>
                  </a:lnTo>
                  <a:lnTo>
                    <a:pt x="1715884" y="7747"/>
                  </a:lnTo>
                  <a:lnTo>
                    <a:pt x="1723250" y="7747"/>
                  </a:lnTo>
                  <a:close/>
                </a:path>
                <a:path w="8538210" h="448944">
                  <a:moveTo>
                    <a:pt x="7023849" y="6476"/>
                  </a:moveTo>
                  <a:lnTo>
                    <a:pt x="7031342" y="6476"/>
                  </a:lnTo>
                  <a:lnTo>
                    <a:pt x="7037819" y="6731"/>
                  </a:lnTo>
                  <a:lnTo>
                    <a:pt x="7042899" y="7238"/>
                  </a:lnTo>
                  <a:lnTo>
                    <a:pt x="7047979" y="7874"/>
                  </a:lnTo>
                  <a:lnTo>
                    <a:pt x="7052043" y="8762"/>
                  </a:lnTo>
                  <a:lnTo>
                    <a:pt x="7054837" y="10160"/>
                  </a:lnTo>
                  <a:lnTo>
                    <a:pt x="7057631" y="11430"/>
                  </a:lnTo>
                  <a:lnTo>
                    <a:pt x="7059536" y="12953"/>
                  </a:lnTo>
                  <a:lnTo>
                    <a:pt x="7060679" y="14732"/>
                  </a:lnTo>
                  <a:lnTo>
                    <a:pt x="7061822" y="16637"/>
                  </a:lnTo>
                  <a:lnTo>
                    <a:pt x="7062330" y="18542"/>
                  </a:lnTo>
                  <a:lnTo>
                    <a:pt x="7062330" y="20827"/>
                  </a:lnTo>
                  <a:lnTo>
                    <a:pt x="7062330" y="410210"/>
                  </a:lnTo>
                  <a:lnTo>
                    <a:pt x="7062330" y="415417"/>
                  </a:lnTo>
                  <a:lnTo>
                    <a:pt x="7061441" y="419988"/>
                  </a:lnTo>
                  <a:lnTo>
                    <a:pt x="7059663" y="424052"/>
                  </a:lnTo>
                  <a:lnTo>
                    <a:pt x="7057885" y="427989"/>
                  </a:lnTo>
                  <a:lnTo>
                    <a:pt x="7055472" y="431419"/>
                  </a:lnTo>
                  <a:lnTo>
                    <a:pt x="7052424" y="434086"/>
                  </a:lnTo>
                  <a:lnTo>
                    <a:pt x="7049376" y="436752"/>
                  </a:lnTo>
                  <a:lnTo>
                    <a:pt x="7045820" y="438658"/>
                  </a:lnTo>
                  <a:lnTo>
                    <a:pt x="7041756" y="439927"/>
                  </a:lnTo>
                  <a:lnTo>
                    <a:pt x="7037565" y="441071"/>
                  </a:lnTo>
                  <a:lnTo>
                    <a:pt x="7033374" y="441706"/>
                  </a:lnTo>
                  <a:lnTo>
                    <a:pt x="7029183" y="441706"/>
                  </a:lnTo>
                  <a:lnTo>
                    <a:pt x="6991718" y="441706"/>
                  </a:lnTo>
                  <a:lnTo>
                    <a:pt x="6983844" y="441706"/>
                  </a:lnTo>
                  <a:lnTo>
                    <a:pt x="6977113" y="440944"/>
                  </a:lnTo>
                  <a:lnTo>
                    <a:pt x="6941807" y="414147"/>
                  </a:lnTo>
                  <a:lnTo>
                    <a:pt x="6926694" y="386842"/>
                  </a:lnTo>
                  <a:lnTo>
                    <a:pt x="6818871" y="184276"/>
                  </a:lnTo>
                  <a:lnTo>
                    <a:pt x="6799821" y="145161"/>
                  </a:lnTo>
                  <a:lnTo>
                    <a:pt x="6782422" y="104521"/>
                  </a:lnTo>
                  <a:lnTo>
                    <a:pt x="6781660" y="104521"/>
                  </a:lnTo>
                  <a:lnTo>
                    <a:pt x="6783692" y="152526"/>
                  </a:lnTo>
                  <a:lnTo>
                    <a:pt x="6784327" y="201930"/>
                  </a:lnTo>
                  <a:lnTo>
                    <a:pt x="6784327" y="428625"/>
                  </a:lnTo>
                  <a:lnTo>
                    <a:pt x="6784327" y="430911"/>
                  </a:lnTo>
                  <a:lnTo>
                    <a:pt x="6783819" y="432943"/>
                  </a:lnTo>
                  <a:lnTo>
                    <a:pt x="6782549" y="434721"/>
                  </a:lnTo>
                  <a:lnTo>
                    <a:pt x="6781279" y="436499"/>
                  </a:lnTo>
                  <a:lnTo>
                    <a:pt x="6779247" y="438023"/>
                  </a:lnTo>
                  <a:lnTo>
                    <a:pt x="6776199" y="439165"/>
                  </a:lnTo>
                  <a:lnTo>
                    <a:pt x="6773151" y="440436"/>
                  </a:lnTo>
                  <a:lnTo>
                    <a:pt x="6769087" y="441451"/>
                  </a:lnTo>
                  <a:lnTo>
                    <a:pt x="6764007" y="442087"/>
                  </a:lnTo>
                  <a:lnTo>
                    <a:pt x="6758800" y="442722"/>
                  </a:lnTo>
                  <a:lnTo>
                    <a:pt x="6752196" y="443102"/>
                  </a:lnTo>
                  <a:lnTo>
                    <a:pt x="6744195" y="443102"/>
                  </a:lnTo>
                  <a:lnTo>
                    <a:pt x="6736448" y="443102"/>
                  </a:lnTo>
                  <a:lnTo>
                    <a:pt x="6712699" y="439165"/>
                  </a:lnTo>
                  <a:lnTo>
                    <a:pt x="6709778" y="438023"/>
                  </a:lnTo>
                  <a:lnTo>
                    <a:pt x="6707873" y="436499"/>
                  </a:lnTo>
                  <a:lnTo>
                    <a:pt x="6706730" y="434721"/>
                  </a:lnTo>
                  <a:lnTo>
                    <a:pt x="6705587" y="432943"/>
                  </a:lnTo>
                  <a:lnTo>
                    <a:pt x="6705079" y="430911"/>
                  </a:lnTo>
                  <a:lnTo>
                    <a:pt x="6705079" y="428625"/>
                  </a:lnTo>
                  <a:lnTo>
                    <a:pt x="6705079" y="39243"/>
                  </a:lnTo>
                  <a:lnTo>
                    <a:pt x="6705079" y="28701"/>
                  </a:lnTo>
                  <a:lnTo>
                    <a:pt x="6708127" y="20827"/>
                  </a:lnTo>
                  <a:lnTo>
                    <a:pt x="6714223" y="15621"/>
                  </a:lnTo>
                  <a:lnTo>
                    <a:pt x="6720319" y="10413"/>
                  </a:lnTo>
                  <a:lnTo>
                    <a:pt x="6727939" y="7747"/>
                  </a:lnTo>
                  <a:lnTo>
                    <a:pt x="6736829" y="7747"/>
                  </a:lnTo>
                  <a:lnTo>
                    <a:pt x="6784073" y="7747"/>
                  </a:lnTo>
                  <a:lnTo>
                    <a:pt x="6792582" y="7747"/>
                  </a:lnTo>
                  <a:lnTo>
                    <a:pt x="6799694" y="8509"/>
                  </a:lnTo>
                  <a:lnTo>
                    <a:pt x="6805536" y="9906"/>
                  </a:lnTo>
                  <a:lnTo>
                    <a:pt x="6811251" y="11430"/>
                  </a:lnTo>
                  <a:lnTo>
                    <a:pt x="6816458" y="13843"/>
                  </a:lnTo>
                  <a:lnTo>
                    <a:pt x="6821030" y="17145"/>
                  </a:lnTo>
                  <a:lnTo>
                    <a:pt x="6825602" y="20447"/>
                  </a:lnTo>
                  <a:lnTo>
                    <a:pt x="6846303" y="52959"/>
                  </a:lnTo>
                  <a:lnTo>
                    <a:pt x="6930758" y="211327"/>
                  </a:lnTo>
                  <a:lnTo>
                    <a:pt x="6934395" y="218521"/>
                  </a:lnTo>
                  <a:lnTo>
                    <a:pt x="6938044" y="225631"/>
                  </a:lnTo>
                  <a:lnTo>
                    <a:pt x="6941670" y="232669"/>
                  </a:lnTo>
                  <a:lnTo>
                    <a:pt x="6945236" y="239649"/>
                  </a:lnTo>
                  <a:lnTo>
                    <a:pt x="6962518" y="274371"/>
                  </a:lnTo>
                  <a:lnTo>
                    <a:pt x="6981609" y="314823"/>
                  </a:lnTo>
                  <a:lnTo>
                    <a:pt x="6984606" y="321563"/>
                  </a:lnTo>
                  <a:lnTo>
                    <a:pt x="6984987" y="321563"/>
                  </a:lnTo>
                  <a:lnTo>
                    <a:pt x="6983463" y="272669"/>
                  </a:lnTo>
                  <a:lnTo>
                    <a:pt x="6982955" y="224027"/>
                  </a:lnTo>
                  <a:lnTo>
                    <a:pt x="6982955" y="20827"/>
                  </a:lnTo>
                  <a:lnTo>
                    <a:pt x="6982955" y="18542"/>
                  </a:lnTo>
                  <a:lnTo>
                    <a:pt x="6983590" y="16637"/>
                  </a:lnTo>
                  <a:lnTo>
                    <a:pt x="6984987" y="14732"/>
                  </a:lnTo>
                  <a:lnTo>
                    <a:pt x="6986257" y="12953"/>
                  </a:lnTo>
                  <a:lnTo>
                    <a:pt x="6988543" y="11430"/>
                  </a:lnTo>
                  <a:lnTo>
                    <a:pt x="6991718" y="10160"/>
                  </a:lnTo>
                  <a:lnTo>
                    <a:pt x="6994766" y="8762"/>
                  </a:lnTo>
                  <a:lnTo>
                    <a:pt x="6998957" y="7874"/>
                  </a:lnTo>
                  <a:lnTo>
                    <a:pt x="7004037" y="7238"/>
                  </a:lnTo>
                  <a:lnTo>
                    <a:pt x="7009244" y="6731"/>
                  </a:lnTo>
                  <a:lnTo>
                    <a:pt x="7015721" y="6476"/>
                  </a:lnTo>
                  <a:lnTo>
                    <a:pt x="7023849" y="6476"/>
                  </a:lnTo>
                  <a:close/>
                </a:path>
                <a:path w="8538210" h="448944">
                  <a:moveTo>
                    <a:pt x="3701529" y="6476"/>
                  </a:moveTo>
                  <a:lnTo>
                    <a:pt x="3709022" y="6476"/>
                  </a:lnTo>
                  <a:lnTo>
                    <a:pt x="3715499" y="6731"/>
                  </a:lnTo>
                  <a:lnTo>
                    <a:pt x="3720579" y="7238"/>
                  </a:lnTo>
                  <a:lnTo>
                    <a:pt x="3725659" y="7874"/>
                  </a:lnTo>
                  <a:lnTo>
                    <a:pt x="3729723" y="8762"/>
                  </a:lnTo>
                  <a:lnTo>
                    <a:pt x="3732517" y="10160"/>
                  </a:lnTo>
                  <a:lnTo>
                    <a:pt x="3735311" y="11430"/>
                  </a:lnTo>
                  <a:lnTo>
                    <a:pt x="3737216" y="12953"/>
                  </a:lnTo>
                  <a:lnTo>
                    <a:pt x="3738359" y="14732"/>
                  </a:lnTo>
                  <a:lnTo>
                    <a:pt x="3739502" y="16637"/>
                  </a:lnTo>
                  <a:lnTo>
                    <a:pt x="3740010" y="18542"/>
                  </a:lnTo>
                  <a:lnTo>
                    <a:pt x="3740010" y="20827"/>
                  </a:lnTo>
                  <a:lnTo>
                    <a:pt x="3740010" y="410210"/>
                  </a:lnTo>
                  <a:lnTo>
                    <a:pt x="3740010" y="415417"/>
                  </a:lnTo>
                  <a:lnTo>
                    <a:pt x="3739121" y="419988"/>
                  </a:lnTo>
                  <a:lnTo>
                    <a:pt x="3737343" y="424052"/>
                  </a:lnTo>
                  <a:lnTo>
                    <a:pt x="3735565" y="427989"/>
                  </a:lnTo>
                  <a:lnTo>
                    <a:pt x="3733152" y="431419"/>
                  </a:lnTo>
                  <a:lnTo>
                    <a:pt x="3730104" y="434086"/>
                  </a:lnTo>
                  <a:lnTo>
                    <a:pt x="3727056" y="436752"/>
                  </a:lnTo>
                  <a:lnTo>
                    <a:pt x="3723500" y="438658"/>
                  </a:lnTo>
                  <a:lnTo>
                    <a:pt x="3719436" y="439927"/>
                  </a:lnTo>
                  <a:lnTo>
                    <a:pt x="3715245" y="441071"/>
                  </a:lnTo>
                  <a:lnTo>
                    <a:pt x="3711054" y="441706"/>
                  </a:lnTo>
                  <a:lnTo>
                    <a:pt x="3706863" y="441706"/>
                  </a:lnTo>
                  <a:lnTo>
                    <a:pt x="3669398" y="441706"/>
                  </a:lnTo>
                  <a:lnTo>
                    <a:pt x="3661524" y="441706"/>
                  </a:lnTo>
                  <a:lnTo>
                    <a:pt x="3654793" y="440944"/>
                  </a:lnTo>
                  <a:lnTo>
                    <a:pt x="3649078" y="439420"/>
                  </a:lnTo>
                  <a:lnTo>
                    <a:pt x="3643363" y="437896"/>
                  </a:lnTo>
                  <a:lnTo>
                    <a:pt x="3616036" y="408451"/>
                  </a:lnTo>
                  <a:lnTo>
                    <a:pt x="3604374" y="386842"/>
                  </a:lnTo>
                  <a:lnTo>
                    <a:pt x="3496551" y="184276"/>
                  </a:lnTo>
                  <a:lnTo>
                    <a:pt x="3477501" y="145161"/>
                  </a:lnTo>
                  <a:lnTo>
                    <a:pt x="3460102" y="104521"/>
                  </a:lnTo>
                  <a:lnTo>
                    <a:pt x="3459340" y="104521"/>
                  </a:lnTo>
                  <a:lnTo>
                    <a:pt x="3461372" y="152526"/>
                  </a:lnTo>
                  <a:lnTo>
                    <a:pt x="3462007" y="201930"/>
                  </a:lnTo>
                  <a:lnTo>
                    <a:pt x="3462007" y="428625"/>
                  </a:lnTo>
                  <a:lnTo>
                    <a:pt x="3462007" y="430911"/>
                  </a:lnTo>
                  <a:lnTo>
                    <a:pt x="3453879" y="439165"/>
                  </a:lnTo>
                  <a:lnTo>
                    <a:pt x="3450831" y="440436"/>
                  </a:lnTo>
                  <a:lnTo>
                    <a:pt x="3446767" y="441451"/>
                  </a:lnTo>
                  <a:lnTo>
                    <a:pt x="3441687" y="442087"/>
                  </a:lnTo>
                  <a:lnTo>
                    <a:pt x="3436480" y="442722"/>
                  </a:lnTo>
                  <a:lnTo>
                    <a:pt x="3429876" y="443102"/>
                  </a:lnTo>
                  <a:lnTo>
                    <a:pt x="3421875" y="443102"/>
                  </a:lnTo>
                  <a:lnTo>
                    <a:pt x="3414128" y="443102"/>
                  </a:lnTo>
                  <a:lnTo>
                    <a:pt x="3390379" y="439165"/>
                  </a:lnTo>
                  <a:lnTo>
                    <a:pt x="3387458" y="438023"/>
                  </a:lnTo>
                  <a:lnTo>
                    <a:pt x="3385553" y="436499"/>
                  </a:lnTo>
                  <a:lnTo>
                    <a:pt x="3384410" y="434721"/>
                  </a:lnTo>
                  <a:lnTo>
                    <a:pt x="3383267" y="432943"/>
                  </a:lnTo>
                  <a:lnTo>
                    <a:pt x="3382759" y="430911"/>
                  </a:lnTo>
                  <a:lnTo>
                    <a:pt x="3382759" y="428625"/>
                  </a:lnTo>
                  <a:lnTo>
                    <a:pt x="3382759" y="39243"/>
                  </a:lnTo>
                  <a:lnTo>
                    <a:pt x="3382759" y="28701"/>
                  </a:lnTo>
                  <a:lnTo>
                    <a:pt x="3385807" y="20827"/>
                  </a:lnTo>
                  <a:lnTo>
                    <a:pt x="3391903" y="15621"/>
                  </a:lnTo>
                  <a:lnTo>
                    <a:pt x="3397999" y="10413"/>
                  </a:lnTo>
                  <a:lnTo>
                    <a:pt x="3405619" y="7747"/>
                  </a:lnTo>
                  <a:lnTo>
                    <a:pt x="3414509" y="7747"/>
                  </a:lnTo>
                  <a:lnTo>
                    <a:pt x="3461753" y="7747"/>
                  </a:lnTo>
                  <a:lnTo>
                    <a:pt x="3470262" y="7747"/>
                  </a:lnTo>
                  <a:lnTo>
                    <a:pt x="3477374" y="8509"/>
                  </a:lnTo>
                  <a:lnTo>
                    <a:pt x="3483216" y="9906"/>
                  </a:lnTo>
                  <a:lnTo>
                    <a:pt x="3488931" y="11430"/>
                  </a:lnTo>
                  <a:lnTo>
                    <a:pt x="3494138" y="13843"/>
                  </a:lnTo>
                  <a:lnTo>
                    <a:pt x="3498710" y="17145"/>
                  </a:lnTo>
                  <a:lnTo>
                    <a:pt x="3503282" y="20447"/>
                  </a:lnTo>
                  <a:lnTo>
                    <a:pt x="3523983" y="52959"/>
                  </a:lnTo>
                  <a:lnTo>
                    <a:pt x="3608438" y="211327"/>
                  </a:lnTo>
                  <a:lnTo>
                    <a:pt x="3612075" y="218521"/>
                  </a:lnTo>
                  <a:lnTo>
                    <a:pt x="3615724" y="225631"/>
                  </a:lnTo>
                  <a:lnTo>
                    <a:pt x="3619350" y="232669"/>
                  </a:lnTo>
                  <a:lnTo>
                    <a:pt x="3622916" y="239649"/>
                  </a:lnTo>
                  <a:lnTo>
                    <a:pt x="3640198" y="274371"/>
                  </a:lnTo>
                  <a:lnTo>
                    <a:pt x="3659289" y="314823"/>
                  </a:lnTo>
                  <a:lnTo>
                    <a:pt x="3662286" y="321563"/>
                  </a:lnTo>
                  <a:lnTo>
                    <a:pt x="3662667" y="321563"/>
                  </a:lnTo>
                  <a:lnTo>
                    <a:pt x="3661143" y="272669"/>
                  </a:lnTo>
                  <a:lnTo>
                    <a:pt x="3660635" y="224027"/>
                  </a:lnTo>
                  <a:lnTo>
                    <a:pt x="3660635" y="20827"/>
                  </a:lnTo>
                  <a:lnTo>
                    <a:pt x="3660635" y="18542"/>
                  </a:lnTo>
                  <a:lnTo>
                    <a:pt x="3661270" y="16637"/>
                  </a:lnTo>
                  <a:lnTo>
                    <a:pt x="3662667" y="14732"/>
                  </a:lnTo>
                  <a:lnTo>
                    <a:pt x="3663937" y="12953"/>
                  </a:lnTo>
                  <a:lnTo>
                    <a:pt x="3666223" y="11430"/>
                  </a:lnTo>
                  <a:lnTo>
                    <a:pt x="3669398" y="10160"/>
                  </a:lnTo>
                  <a:lnTo>
                    <a:pt x="3672446" y="8762"/>
                  </a:lnTo>
                  <a:lnTo>
                    <a:pt x="3676637" y="7874"/>
                  </a:lnTo>
                  <a:lnTo>
                    <a:pt x="3681717" y="7238"/>
                  </a:lnTo>
                  <a:lnTo>
                    <a:pt x="3686924" y="6731"/>
                  </a:lnTo>
                  <a:lnTo>
                    <a:pt x="3693401" y="6476"/>
                  </a:lnTo>
                  <a:lnTo>
                    <a:pt x="3701529" y="6476"/>
                  </a:lnTo>
                  <a:close/>
                </a:path>
                <a:path w="8538210" h="448944">
                  <a:moveTo>
                    <a:pt x="1159497" y="6476"/>
                  </a:moveTo>
                  <a:lnTo>
                    <a:pt x="1166990" y="6476"/>
                  </a:lnTo>
                  <a:lnTo>
                    <a:pt x="1173467" y="6731"/>
                  </a:lnTo>
                  <a:lnTo>
                    <a:pt x="1178547" y="7238"/>
                  </a:lnTo>
                  <a:lnTo>
                    <a:pt x="1183627" y="7874"/>
                  </a:lnTo>
                  <a:lnTo>
                    <a:pt x="1187691" y="8762"/>
                  </a:lnTo>
                  <a:lnTo>
                    <a:pt x="1190485" y="10160"/>
                  </a:lnTo>
                  <a:lnTo>
                    <a:pt x="1193279" y="11430"/>
                  </a:lnTo>
                  <a:lnTo>
                    <a:pt x="1195184" y="12953"/>
                  </a:lnTo>
                  <a:lnTo>
                    <a:pt x="1196327" y="14732"/>
                  </a:lnTo>
                  <a:lnTo>
                    <a:pt x="1197470" y="16637"/>
                  </a:lnTo>
                  <a:lnTo>
                    <a:pt x="1197978" y="18542"/>
                  </a:lnTo>
                  <a:lnTo>
                    <a:pt x="1197978" y="20827"/>
                  </a:lnTo>
                  <a:lnTo>
                    <a:pt x="1197978" y="410210"/>
                  </a:lnTo>
                  <a:lnTo>
                    <a:pt x="1197978" y="415417"/>
                  </a:lnTo>
                  <a:lnTo>
                    <a:pt x="1197089" y="419988"/>
                  </a:lnTo>
                  <a:lnTo>
                    <a:pt x="1169022" y="441706"/>
                  </a:lnTo>
                  <a:lnTo>
                    <a:pt x="1164831" y="441706"/>
                  </a:lnTo>
                  <a:lnTo>
                    <a:pt x="1127366" y="441706"/>
                  </a:lnTo>
                  <a:lnTo>
                    <a:pt x="1119492" y="441706"/>
                  </a:lnTo>
                  <a:lnTo>
                    <a:pt x="1112761" y="440944"/>
                  </a:lnTo>
                  <a:lnTo>
                    <a:pt x="1077455" y="414147"/>
                  </a:lnTo>
                  <a:lnTo>
                    <a:pt x="1062342" y="386842"/>
                  </a:lnTo>
                  <a:lnTo>
                    <a:pt x="954519" y="184276"/>
                  </a:lnTo>
                  <a:lnTo>
                    <a:pt x="935443" y="145161"/>
                  </a:lnTo>
                  <a:lnTo>
                    <a:pt x="918019" y="104521"/>
                  </a:lnTo>
                  <a:lnTo>
                    <a:pt x="917359" y="104521"/>
                  </a:lnTo>
                  <a:lnTo>
                    <a:pt x="919365" y="152526"/>
                  </a:lnTo>
                  <a:lnTo>
                    <a:pt x="920038" y="201930"/>
                  </a:lnTo>
                  <a:lnTo>
                    <a:pt x="920038" y="428625"/>
                  </a:lnTo>
                  <a:lnTo>
                    <a:pt x="920038" y="430911"/>
                  </a:lnTo>
                  <a:lnTo>
                    <a:pt x="911834" y="439165"/>
                  </a:lnTo>
                  <a:lnTo>
                    <a:pt x="908812" y="440436"/>
                  </a:lnTo>
                  <a:lnTo>
                    <a:pt x="904747" y="441451"/>
                  </a:lnTo>
                  <a:lnTo>
                    <a:pt x="899604" y="442087"/>
                  </a:lnTo>
                  <a:lnTo>
                    <a:pt x="894473" y="442722"/>
                  </a:lnTo>
                  <a:lnTo>
                    <a:pt x="887882" y="443102"/>
                  </a:lnTo>
                  <a:lnTo>
                    <a:pt x="879856" y="443102"/>
                  </a:lnTo>
                  <a:lnTo>
                    <a:pt x="872032" y="443102"/>
                  </a:lnTo>
                  <a:lnTo>
                    <a:pt x="848372" y="439165"/>
                  </a:lnTo>
                  <a:lnTo>
                    <a:pt x="845477" y="438023"/>
                  </a:lnTo>
                  <a:lnTo>
                    <a:pt x="843457" y="436499"/>
                  </a:lnTo>
                  <a:lnTo>
                    <a:pt x="842340" y="434721"/>
                  </a:lnTo>
                  <a:lnTo>
                    <a:pt x="841235" y="432943"/>
                  </a:lnTo>
                  <a:lnTo>
                    <a:pt x="840676" y="430911"/>
                  </a:lnTo>
                  <a:lnTo>
                    <a:pt x="840676" y="428625"/>
                  </a:lnTo>
                  <a:lnTo>
                    <a:pt x="840676" y="39243"/>
                  </a:lnTo>
                  <a:lnTo>
                    <a:pt x="840676" y="28701"/>
                  </a:lnTo>
                  <a:lnTo>
                    <a:pt x="843737" y="20827"/>
                  </a:lnTo>
                  <a:lnTo>
                    <a:pt x="849884" y="15621"/>
                  </a:lnTo>
                  <a:lnTo>
                    <a:pt x="856018" y="10413"/>
                  </a:lnTo>
                  <a:lnTo>
                    <a:pt x="863549" y="7747"/>
                  </a:lnTo>
                  <a:lnTo>
                    <a:pt x="872477" y="7747"/>
                  </a:lnTo>
                  <a:lnTo>
                    <a:pt x="919695" y="7747"/>
                  </a:lnTo>
                  <a:lnTo>
                    <a:pt x="928179" y="7747"/>
                  </a:lnTo>
                  <a:lnTo>
                    <a:pt x="935329" y="8509"/>
                  </a:lnTo>
                  <a:lnTo>
                    <a:pt x="969594" y="30987"/>
                  </a:lnTo>
                  <a:lnTo>
                    <a:pt x="981989" y="52959"/>
                  </a:lnTo>
                  <a:lnTo>
                    <a:pt x="1066406" y="211327"/>
                  </a:lnTo>
                  <a:lnTo>
                    <a:pt x="1070043" y="218521"/>
                  </a:lnTo>
                  <a:lnTo>
                    <a:pt x="1073692" y="225631"/>
                  </a:lnTo>
                  <a:lnTo>
                    <a:pt x="1077318" y="232669"/>
                  </a:lnTo>
                  <a:lnTo>
                    <a:pt x="1080884" y="239649"/>
                  </a:lnTo>
                  <a:lnTo>
                    <a:pt x="1098166" y="274371"/>
                  </a:lnTo>
                  <a:lnTo>
                    <a:pt x="1117257" y="314823"/>
                  </a:lnTo>
                  <a:lnTo>
                    <a:pt x="1120254" y="321563"/>
                  </a:lnTo>
                  <a:lnTo>
                    <a:pt x="1120635" y="321563"/>
                  </a:lnTo>
                  <a:lnTo>
                    <a:pt x="1119111" y="272669"/>
                  </a:lnTo>
                  <a:lnTo>
                    <a:pt x="1118603" y="224027"/>
                  </a:lnTo>
                  <a:lnTo>
                    <a:pt x="1118603" y="20827"/>
                  </a:lnTo>
                  <a:lnTo>
                    <a:pt x="1118603" y="18542"/>
                  </a:lnTo>
                  <a:lnTo>
                    <a:pt x="1119238" y="16637"/>
                  </a:lnTo>
                  <a:lnTo>
                    <a:pt x="1120635" y="14732"/>
                  </a:lnTo>
                  <a:lnTo>
                    <a:pt x="1121905" y="12953"/>
                  </a:lnTo>
                  <a:lnTo>
                    <a:pt x="1124191" y="11430"/>
                  </a:lnTo>
                  <a:lnTo>
                    <a:pt x="1127366" y="10160"/>
                  </a:lnTo>
                  <a:lnTo>
                    <a:pt x="1130414" y="8762"/>
                  </a:lnTo>
                  <a:lnTo>
                    <a:pt x="1134605" y="7874"/>
                  </a:lnTo>
                  <a:lnTo>
                    <a:pt x="1139685" y="7238"/>
                  </a:lnTo>
                  <a:lnTo>
                    <a:pt x="1144892" y="6731"/>
                  </a:lnTo>
                  <a:lnTo>
                    <a:pt x="1151369" y="6476"/>
                  </a:lnTo>
                  <a:lnTo>
                    <a:pt x="1159497" y="6476"/>
                  </a:lnTo>
                  <a:close/>
                </a:path>
                <a:path w="8538210" h="448944">
                  <a:moveTo>
                    <a:pt x="7596619" y="5714"/>
                  </a:moveTo>
                  <a:lnTo>
                    <a:pt x="7635989" y="6603"/>
                  </a:lnTo>
                  <a:lnTo>
                    <a:pt x="7646403" y="8636"/>
                  </a:lnTo>
                  <a:lnTo>
                    <a:pt x="7650721" y="9778"/>
                  </a:lnTo>
                  <a:lnTo>
                    <a:pt x="7660627" y="24130"/>
                  </a:lnTo>
                  <a:lnTo>
                    <a:pt x="7794485" y="408305"/>
                  </a:lnTo>
                  <a:lnTo>
                    <a:pt x="7797279" y="416306"/>
                  </a:lnTo>
                  <a:lnTo>
                    <a:pt x="7798930" y="422656"/>
                  </a:lnTo>
                  <a:lnTo>
                    <a:pt x="7799565" y="427355"/>
                  </a:lnTo>
                  <a:lnTo>
                    <a:pt x="7800200" y="432053"/>
                  </a:lnTo>
                  <a:lnTo>
                    <a:pt x="7799311" y="435483"/>
                  </a:lnTo>
                  <a:lnTo>
                    <a:pt x="7758036" y="443102"/>
                  </a:lnTo>
                  <a:lnTo>
                    <a:pt x="7749957" y="443077"/>
                  </a:lnTo>
                  <a:lnTo>
                    <a:pt x="7716888" y="440563"/>
                  </a:lnTo>
                  <a:lnTo>
                    <a:pt x="7713459" y="439547"/>
                  </a:lnTo>
                  <a:lnTo>
                    <a:pt x="7706474" y="429387"/>
                  </a:lnTo>
                  <a:lnTo>
                    <a:pt x="7677391" y="342264"/>
                  </a:lnTo>
                  <a:lnTo>
                    <a:pt x="7514577" y="342264"/>
                  </a:lnTo>
                  <a:lnTo>
                    <a:pt x="7487145" y="426974"/>
                  </a:lnTo>
                  <a:lnTo>
                    <a:pt x="7486256" y="430149"/>
                  </a:lnTo>
                  <a:lnTo>
                    <a:pt x="7485113" y="432815"/>
                  </a:lnTo>
                  <a:lnTo>
                    <a:pt x="7483589" y="434848"/>
                  </a:lnTo>
                  <a:lnTo>
                    <a:pt x="7482192" y="437007"/>
                  </a:lnTo>
                  <a:lnTo>
                    <a:pt x="7479779" y="438658"/>
                  </a:lnTo>
                  <a:lnTo>
                    <a:pt x="7449172" y="443102"/>
                  </a:lnTo>
                  <a:lnTo>
                    <a:pt x="7439647" y="443102"/>
                  </a:lnTo>
                  <a:lnTo>
                    <a:pt x="7429360" y="443102"/>
                  </a:lnTo>
                  <a:lnTo>
                    <a:pt x="7421232" y="442722"/>
                  </a:lnTo>
                  <a:lnTo>
                    <a:pt x="7415517" y="442087"/>
                  </a:lnTo>
                  <a:lnTo>
                    <a:pt x="7409675" y="441451"/>
                  </a:lnTo>
                  <a:lnTo>
                    <a:pt x="7405611" y="439800"/>
                  </a:lnTo>
                  <a:lnTo>
                    <a:pt x="7403452" y="437261"/>
                  </a:lnTo>
                  <a:lnTo>
                    <a:pt x="7401166" y="434594"/>
                  </a:lnTo>
                  <a:lnTo>
                    <a:pt x="7400404" y="431038"/>
                  </a:lnTo>
                  <a:lnTo>
                    <a:pt x="7401039" y="426338"/>
                  </a:lnTo>
                  <a:lnTo>
                    <a:pt x="7401801" y="421639"/>
                  </a:lnTo>
                  <a:lnTo>
                    <a:pt x="7403452" y="415417"/>
                  </a:lnTo>
                  <a:lnTo>
                    <a:pt x="7406119" y="407543"/>
                  </a:lnTo>
                  <a:lnTo>
                    <a:pt x="7539723" y="23113"/>
                  </a:lnTo>
                  <a:lnTo>
                    <a:pt x="7540993" y="19303"/>
                  </a:lnTo>
                  <a:lnTo>
                    <a:pt x="7542644" y="16256"/>
                  </a:lnTo>
                  <a:lnTo>
                    <a:pt x="7544422" y="13970"/>
                  </a:lnTo>
                  <a:lnTo>
                    <a:pt x="7546200" y="11557"/>
                  </a:lnTo>
                  <a:lnTo>
                    <a:pt x="7548994" y="9778"/>
                  </a:lnTo>
                  <a:lnTo>
                    <a:pt x="7552931" y="8636"/>
                  </a:lnTo>
                  <a:lnTo>
                    <a:pt x="7556868" y="7365"/>
                  </a:lnTo>
                  <a:lnTo>
                    <a:pt x="7588529" y="5758"/>
                  </a:lnTo>
                  <a:lnTo>
                    <a:pt x="7596619" y="5714"/>
                  </a:lnTo>
                  <a:close/>
                </a:path>
                <a:path w="8538210" h="448944">
                  <a:moveTo>
                    <a:pt x="2780779" y="5714"/>
                  </a:moveTo>
                  <a:lnTo>
                    <a:pt x="2789415" y="5714"/>
                  </a:lnTo>
                  <a:lnTo>
                    <a:pt x="2796527" y="6096"/>
                  </a:lnTo>
                  <a:lnTo>
                    <a:pt x="2802115" y="6731"/>
                  </a:lnTo>
                  <a:lnTo>
                    <a:pt x="2807703" y="7365"/>
                  </a:lnTo>
                  <a:lnTo>
                    <a:pt x="2824975" y="17525"/>
                  </a:lnTo>
                  <a:lnTo>
                    <a:pt x="2824975" y="19812"/>
                  </a:lnTo>
                  <a:lnTo>
                    <a:pt x="2824975" y="429006"/>
                  </a:lnTo>
                  <a:lnTo>
                    <a:pt x="2824975" y="431292"/>
                  </a:lnTo>
                  <a:lnTo>
                    <a:pt x="2824213" y="433197"/>
                  </a:lnTo>
                  <a:lnTo>
                    <a:pt x="2802115" y="442087"/>
                  </a:lnTo>
                  <a:lnTo>
                    <a:pt x="2796527" y="442722"/>
                  </a:lnTo>
                  <a:lnTo>
                    <a:pt x="2789415" y="443102"/>
                  </a:lnTo>
                  <a:lnTo>
                    <a:pt x="2780779" y="443102"/>
                  </a:lnTo>
                  <a:lnTo>
                    <a:pt x="2772270" y="443102"/>
                  </a:lnTo>
                  <a:lnTo>
                    <a:pt x="2765158" y="442722"/>
                  </a:lnTo>
                  <a:lnTo>
                    <a:pt x="2759443" y="442087"/>
                  </a:lnTo>
                  <a:lnTo>
                    <a:pt x="2753728" y="441451"/>
                  </a:lnTo>
                  <a:lnTo>
                    <a:pt x="2738742" y="435101"/>
                  </a:lnTo>
                  <a:lnTo>
                    <a:pt x="2737218" y="433197"/>
                  </a:lnTo>
                  <a:lnTo>
                    <a:pt x="2736583" y="431292"/>
                  </a:lnTo>
                  <a:lnTo>
                    <a:pt x="2736583" y="429006"/>
                  </a:lnTo>
                  <a:lnTo>
                    <a:pt x="2736583" y="19812"/>
                  </a:lnTo>
                  <a:lnTo>
                    <a:pt x="2736583" y="17525"/>
                  </a:lnTo>
                  <a:lnTo>
                    <a:pt x="2737218" y="15621"/>
                  </a:lnTo>
                  <a:lnTo>
                    <a:pt x="2738742" y="13843"/>
                  </a:lnTo>
                  <a:lnTo>
                    <a:pt x="2740139" y="11937"/>
                  </a:lnTo>
                  <a:lnTo>
                    <a:pt x="2742552" y="10540"/>
                  </a:lnTo>
                  <a:lnTo>
                    <a:pt x="2746108" y="9398"/>
                  </a:lnTo>
                  <a:lnTo>
                    <a:pt x="2749537" y="8255"/>
                  </a:lnTo>
                  <a:lnTo>
                    <a:pt x="2754109" y="7365"/>
                  </a:lnTo>
                  <a:lnTo>
                    <a:pt x="2759570" y="6731"/>
                  </a:lnTo>
                  <a:lnTo>
                    <a:pt x="2765158" y="6096"/>
                  </a:lnTo>
                  <a:lnTo>
                    <a:pt x="2772270" y="5714"/>
                  </a:lnTo>
                  <a:lnTo>
                    <a:pt x="2780779" y="5714"/>
                  </a:lnTo>
                  <a:close/>
                </a:path>
                <a:path w="8538210" h="448944">
                  <a:moveTo>
                    <a:pt x="1298435" y="5714"/>
                  </a:moveTo>
                  <a:lnTo>
                    <a:pt x="1308722" y="5714"/>
                  </a:lnTo>
                  <a:lnTo>
                    <a:pt x="1316723" y="5969"/>
                  </a:lnTo>
                  <a:lnTo>
                    <a:pt x="1322565" y="6476"/>
                  </a:lnTo>
                  <a:lnTo>
                    <a:pt x="1328407" y="6858"/>
                  </a:lnTo>
                  <a:lnTo>
                    <a:pt x="1342504" y="13843"/>
                  </a:lnTo>
                  <a:lnTo>
                    <a:pt x="1343774" y="16001"/>
                  </a:lnTo>
                  <a:lnTo>
                    <a:pt x="1344917" y="18796"/>
                  </a:lnTo>
                  <a:lnTo>
                    <a:pt x="1346060" y="22098"/>
                  </a:lnTo>
                  <a:lnTo>
                    <a:pt x="1451470" y="356362"/>
                  </a:lnTo>
                  <a:lnTo>
                    <a:pt x="1451851" y="356362"/>
                  </a:lnTo>
                  <a:lnTo>
                    <a:pt x="1555356" y="23875"/>
                  </a:lnTo>
                  <a:lnTo>
                    <a:pt x="1556245" y="20065"/>
                  </a:lnTo>
                  <a:lnTo>
                    <a:pt x="1557261" y="17018"/>
                  </a:lnTo>
                  <a:lnTo>
                    <a:pt x="1558658" y="14605"/>
                  </a:lnTo>
                  <a:lnTo>
                    <a:pt x="1560055" y="12319"/>
                  </a:lnTo>
                  <a:lnTo>
                    <a:pt x="1562341" y="10413"/>
                  </a:lnTo>
                  <a:lnTo>
                    <a:pt x="1565516" y="9144"/>
                  </a:lnTo>
                  <a:lnTo>
                    <a:pt x="1568818" y="7747"/>
                  </a:lnTo>
                  <a:lnTo>
                    <a:pt x="1573390" y="6858"/>
                  </a:lnTo>
                  <a:lnTo>
                    <a:pt x="1579359" y="6476"/>
                  </a:lnTo>
                  <a:lnTo>
                    <a:pt x="1585455" y="5969"/>
                  </a:lnTo>
                  <a:lnTo>
                    <a:pt x="1593710" y="5714"/>
                  </a:lnTo>
                  <a:lnTo>
                    <a:pt x="1604251" y="5714"/>
                  </a:lnTo>
                  <a:lnTo>
                    <a:pt x="1614411" y="5714"/>
                  </a:lnTo>
                  <a:lnTo>
                    <a:pt x="1622412" y="6096"/>
                  </a:lnTo>
                  <a:lnTo>
                    <a:pt x="1628127" y="6731"/>
                  </a:lnTo>
                  <a:lnTo>
                    <a:pt x="1633842" y="7365"/>
                  </a:lnTo>
                  <a:lnTo>
                    <a:pt x="1637779" y="9017"/>
                  </a:lnTo>
                  <a:lnTo>
                    <a:pt x="1639811" y="11557"/>
                  </a:lnTo>
                  <a:lnTo>
                    <a:pt x="1641970" y="14224"/>
                  </a:lnTo>
                  <a:lnTo>
                    <a:pt x="1642605" y="17780"/>
                  </a:lnTo>
                  <a:lnTo>
                    <a:pt x="1641843" y="22478"/>
                  </a:lnTo>
                  <a:lnTo>
                    <a:pt x="1641081" y="27177"/>
                  </a:lnTo>
                  <a:lnTo>
                    <a:pt x="1639303" y="33400"/>
                  </a:lnTo>
                  <a:lnTo>
                    <a:pt x="1636636" y="41275"/>
                  </a:lnTo>
                  <a:lnTo>
                    <a:pt x="1507477" y="425703"/>
                  </a:lnTo>
                  <a:lnTo>
                    <a:pt x="1506334" y="429513"/>
                  </a:lnTo>
                  <a:lnTo>
                    <a:pt x="1504810" y="432562"/>
                  </a:lnTo>
                  <a:lnTo>
                    <a:pt x="1503032" y="434848"/>
                  </a:lnTo>
                  <a:lnTo>
                    <a:pt x="1501254" y="437261"/>
                  </a:lnTo>
                  <a:lnTo>
                    <a:pt x="1498333" y="439038"/>
                  </a:lnTo>
                  <a:lnTo>
                    <a:pt x="1494396" y="440182"/>
                  </a:lnTo>
                  <a:lnTo>
                    <a:pt x="1490332" y="441451"/>
                  </a:lnTo>
                  <a:lnTo>
                    <a:pt x="1450835" y="443102"/>
                  </a:lnTo>
                  <a:lnTo>
                    <a:pt x="1441945" y="443102"/>
                  </a:lnTo>
                  <a:lnTo>
                    <a:pt x="1434198" y="442975"/>
                  </a:lnTo>
                  <a:lnTo>
                    <a:pt x="1427848" y="442975"/>
                  </a:lnTo>
                  <a:lnTo>
                    <a:pt x="1390383" y="433705"/>
                  </a:lnTo>
                  <a:lnTo>
                    <a:pt x="1389367" y="431800"/>
                  </a:lnTo>
                  <a:lnTo>
                    <a:pt x="1388351" y="430022"/>
                  </a:lnTo>
                  <a:lnTo>
                    <a:pt x="1387462" y="427609"/>
                  </a:lnTo>
                  <a:lnTo>
                    <a:pt x="1386573" y="424688"/>
                  </a:lnTo>
                  <a:lnTo>
                    <a:pt x="1257668" y="40512"/>
                  </a:lnTo>
                  <a:lnTo>
                    <a:pt x="1255001" y="32512"/>
                  </a:lnTo>
                  <a:lnTo>
                    <a:pt x="1253350" y="26162"/>
                  </a:lnTo>
                  <a:lnTo>
                    <a:pt x="1252715" y="21462"/>
                  </a:lnTo>
                  <a:lnTo>
                    <a:pt x="1252207" y="16763"/>
                  </a:lnTo>
                  <a:lnTo>
                    <a:pt x="1253350" y="13335"/>
                  </a:lnTo>
                  <a:lnTo>
                    <a:pt x="1289906" y="5764"/>
                  </a:lnTo>
                  <a:lnTo>
                    <a:pt x="1298435" y="5714"/>
                  </a:lnTo>
                  <a:close/>
                </a:path>
                <a:path w="8538210" h="448944">
                  <a:moveTo>
                    <a:pt x="6187173" y="762"/>
                  </a:moveTo>
                  <a:lnTo>
                    <a:pt x="6230206" y="5324"/>
                  </a:lnTo>
                  <a:lnTo>
                    <a:pt x="6272729" y="19736"/>
                  </a:lnTo>
                  <a:lnTo>
                    <a:pt x="6302743" y="45847"/>
                  </a:lnTo>
                  <a:lnTo>
                    <a:pt x="6305410" y="69469"/>
                  </a:lnTo>
                  <a:lnTo>
                    <a:pt x="6305410" y="75692"/>
                  </a:lnTo>
                  <a:lnTo>
                    <a:pt x="6305410" y="82423"/>
                  </a:lnTo>
                  <a:lnTo>
                    <a:pt x="6302362" y="104139"/>
                  </a:lnTo>
                  <a:lnTo>
                    <a:pt x="6301219" y="107061"/>
                  </a:lnTo>
                  <a:lnTo>
                    <a:pt x="6299949" y="109220"/>
                  </a:lnTo>
                  <a:lnTo>
                    <a:pt x="6298298" y="110617"/>
                  </a:lnTo>
                  <a:lnTo>
                    <a:pt x="6296774" y="111887"/>
                  </a:lnTo>
                  <a:lnTo>
                    <a:pt x="6294996" y="112522"/>
                  </a:lnTo>
                  <a:lnTo>
                    <a:pt x="6292964" y="112522"/>
                  </a:lnTo>
                  <a:lnTo>
                    <a:pt x="6289662" y="112522"/>
                  </a:lnTo>
                  <a:lnTo>
                    <a:pt x="6285471" y="110617"/>
                  </a:lnTo>
                  <a:lnTo>
                    <a:pt x="6280264" y="106680"/>
                  </a:lnTo>
                  <a:lnTo>
                    <a:pt x="6275184" y="102743"/>
                  </a:lnTo>
                  <a:lnTo>
                    <a:pt x="6268453" y="98425"/>
                  </a:lnTo>
                  <a:lnTo>
                    <a:pt x="6231242" y="80645"/>
                  </a:lnTo>
                  <a:lnTo>
                    <a:pt x="6190856" y="74675"/>
                  </a:lnTo>
                  <a:lnTo>
                    <a:pt x="6178332" y="75340"/>
                  </a:lnTo>
                  <a:lnTo>
                    <a:pt x="6135091" y="91100"/>
                  </a:lnTo>
                  <a:lnTo>
                    <a:pt x="6103643" y="125755"/>
                  </a:lnTo>
                  <a:lnTo>
                    <a:pt x="6088748" y="162813"/>
                  </a:lnTo>
                  <a:lnTo>
                    <a:pt x="6081836" y="208444"/>
                  </a:lnTo>
                  <a:lnTo>
                    <a:pt x="6081382" y="225425"/>
                  </a:lnTo>
                  <a:lnTo>
                    <a:pt x="6081880" y="243853"/>
                  </a:lnTo>
                  <a:lnTo>
                    <a:pt x="6089256" y="291592"/>
                  </a:lnTo>
                  <a:lnTo>
                    <a:pt x="6104829" y="327900"/>
                  </a:lnTo>
                  <a:lnTo>
                    <a:pt x="6136881" y="359568"/>
                  </a:lnTo>
                  <a:lnTo>
                    <a:pt x="6180648" y="372832"/>
                  </a:lnTo>
                  <a:lnTo>
                    <a:pt x="6193269" y="373380"/>
                  </a:lnTo>
                  <a:lnTo>
                    <a:pt x="6204582" y="373044"/>
                  </a:lnTo>
                  <a:lnTo>
                    <a:pt x="6241971" y="365085"/>
                  </a:lnTo>
                  <a:lnTo>
                    <a:pt x="6277851" y="347218"/>
                  </a:lnTo>
                  <a:lnTo>
                    <a:pt x="6288392" y="340106"/>
                  </a:lnTo>
                  <a:lnTo>
                    <a:pt x="6292456" y="338327"/>
                  </a:lnTo>
                  <a:lnTo>
                    <a:pt x="6295377" y="338327"/>
                  </a:lnTo>
                  <a:lnTo>
                    <a:pt x="6297536" y="338327"/>
                  </a:lnTo>
                  <a:lnTo>
                    <a:pt x="6299314" y="338709"/>
                  </a:lnTo>
                  <a:lnTo>
                    <a:pt x="6300711" y="339598"/>
                  </a:lnTo>
                  <a:lnTo>
                    <a:pt x="6302108" y="340487"/>
                  </a:lnTo>
                  <a:lnTo>
                    <a:pt x="6303124" y="342264"/>
                  </a:lnTo>
                  <a:lnTo>
                    <a:pt x="6304013" y="344932"/>
                  </a:lnTo>
                  <a:lnTo>
                    <a:pt x="6304902" y="347599"/>
                  </a:lnTo>
                  <a:lnTo>
                    <a:pt x="6305664" y="351409"/>
                  </a:lnTo>
                  <a:lnTo>
                    <a:pt x="6306045" y="356235"/>
                  </a:lnTo>
                  <a:lnTo>
                    <a:pt x="6306553" y="360934"/>
                  </a:lnTo>
                  <a:lnTo>
                    <a:pt x="6306680" y="367411"/>
                  </a:lnTo>
                  <a:lnTo>
                    <a:pt x="6306680" y="375412"/>
                  </a:lnTo>
                  <a:lnTo>
                    <a:pt x="6306680" y="381000"/>
                  </a:lnTo>
                  <a:lnTo>
                    <a:pt x="6306553" y="385825"/>
                  </a:lnTo>
                  <a:lnTo>
                    <a:pt x="6306172" y="389636"/>
                  </a:lnTo>
                  <a:lnTo>
                    <a:pt x="6305918" y="393573"/>
                  </a:lnTo>
                  <a:lnTo>
                    <a:pt x="6296647" y="413765"/>
                  </a:lnTo>
                  <a:lnTo>
                    <a:pt x="6294234" y="416306"/>
                  </a:lnTo>
                  <a:lnTo>
                    <a:pt x="6256642" y="435228"/>
                  </a:lnTo>
                  <a:lnTo>
                    <a:pt x="6211841" y="446020"/>
                  </a:lnTo>
                  <a:lnTo>
                    <a:pt x="6179426" y="448056"/>
                  </a:lnTo>
                  <a:lnTo>
                    <a:pt x="6157758" y="447198"/>
                  </a:lnTo>
                  <a:lnTo>
                    <a:pt x="6117615" y="440340"/>
                  </a:lnTo>
                  <a:lnTo>
                    <a:pt x="6081922" y="426644"/>
                  </a:lnTo>
                  <a:lnTo>
                    <a:pt x="6038202" y="393319"/>
                  </a:lnTo>
                  <a:lnTo>
                    <a:pt x="6007126" y="344795"/>
                  </a:lnTo>
                  <a:lnTo>
                    <a:pt x="5993813" y="303954"/>
                  </a:lnTo>
                  <a:lnTo>
                    <a:pt x="5987094" y="256416"/>
                  </a:lnTo>
                  <a:lnTo>
                    <a:pt x="5986259" y="230124"/>
                  </a:lnTo>
                  <a:lnTo>
                    <a:pt x="5987186" y="203265"/>
                  </a:lnTo>
                  <a:lnTo>
                    <a:pt x="5994563" y="154168"/>
                  </a:lnTo>
                  <a:lnTo>
                    <a:pt x="6009081" y="111378"/>
                  </a:lnTo>
                  <a:lnTo>
                    <a:pt x="6029691" y="75374"/>
                  </a:lnTo>
                  <a:lnTo>
                    <a:pt x="6056043" y="46251"/>
                  </a:lnTo>
                  <a:lnTo>
                    <a:pt x="6087805" y="24153"/>
                  </a:lnTo>
                  <a:lnTo>
                    <a:pt x="6124594" y="9173"/>
                  </a:lnTo>
                  <a:lnTo>
                    <a:pt x="6165361" y="1692"/>
                  </a:lnTo>
                  <a:lnTo>
                    <a:pt x="6187173" y="762"/>
                  </a:lnTo>
                  <a:close/>
                </a:path>
                <a:path w="8538210" h="448944">
                  <a:moveTo>
                    <a:pt x="200914" y="762"/>
                  </a:moveTo>
                  <a:lnTo>
                    <a:pt x="243952" y="5324"/>
                  </a:lnTo>
                  <a:lnTo>
                    <a:pt x="286461" y="19736"/>
                  </a:lnTo>
                  <a:lnTo>
                    <a:pt x="316445" y="45847"/>
                  </a:lnTo>
                  <a:lnTo>
                    <a:pt x="318617" y="59944"/>
                  </a:lnTo>
                  <a:lnTo>
                    <a:pt x="318960" y="64262"/>
                  </a:lnTo>
                  <a:lnTo>
                    <a:pt x="319125" y="69469"/>
                  </a:lnTo>
                  <a:lnTo>
                    <a:pt x="319125" y="75692"/>
                  </a:lnTo>
                  <a:lnTo>
                    <a:pt x="319125" y="82423"/>
                  </a:lnTo>
                  <a:lnTo>
                    <a:pt x="316103" y="104139"/>
                  </a:lnTo>
                  <a:lnTo>
                    <a:pt x="314998" y="107061"/>
                  </a:lnTo>
                  <a:lnTo>
                    <a:pt x="313651" y="109220"/>
                  </a:lnTo>
                  <a:lnTo>
                    <a:pt x="312089" y="110617"/>
                  </a:lnTo>
                  <a:lnTo>
                    <a:pt x="310527" y="111887"/>
                  </a:lnTo>
                  <a:lnTo>
                    <a:pt x="308737" y="112522"/>
                  </a:lnTo>
                  <a:lnTo>
                    <a:pt x="306730" y="112522"/>
                  </a:lnTo>
                  <a:lnTo>
                    <a:pt x="303390" y="112522"/>
                  </a:lnTo>
                  <a:lnTo>
                    <a:pt x="299148" y="110617"/>
                  </a:lnTo>
                  <a:lnTo>
                    <a:pt x="294005" y="106680"/>
                  </a:lnTo>
                  <a:lnTo>
                    <a:pt x="288874" y="102743"/>
                  </a:lnTo>
                  <a:lnTo>
                    <a:pt x="282232" y="98425"/>
                  </a:lnTo>
                  <a:lnTo>
                    <a:pt x="244944" y="80645"/>
                  </a:lnTo>
                  <a:lnTo>
                    <a:pt x="204597" y="74675"/>
                  </a:lnTo>
                  <a:lnTo>
                    <a:pt x="192052" y="75340"/>
                  </a:lnTo>
                  <a:lnTo>
                    <a:pt x="148803" y="91100"/>
                  </a:lnTo>
                  <a:lnTo>
                    <a:pt x="117379" y="125755"/>
                  </a:lnTo>
                  <a:lnTo>
                    <a:pt x="102463" y="162813"/>
                  </a:lnTo>
                  <a:lnTo>
                    <a:pt x="95557" y="208444"/>
                  </a:lnTo>
                  <a:lnTo>
                    <a:pt x="95097" y="225425"/>
                  </a:lnTo>
                  <a:lnTo>
                    <a:pt x="95590" y="243853"/>
                  </a:lnTo>
                  <a:lnTo>
                    <a:pt x="102971" y="291592"/>
                  </a:lnTo>
                  <a:lnTo>
                    <a:pt x="118539" y="327900"/>
                  </a:lnTo>
                  <a:lnTo>
                    <a:pt x="150645" y="359568"/>
                  </a:lnTo>
                  <a:lnTo>
                    <a:pt x="194375" y="372832"/>
                  </a:lnTo>
                  <a:lnTo>
                    <a:pt x="206946" y="373380"/>
                  </a:lnTo>
                  <a:lnTo>
                    <a:pt x="218266" y="373044"/>
                  </a:lnTo>
                  <a:lnTo>
                    <a:pt x="255698" y="365085"/>
                  </a:lnTo>
                  <a:lnTo>
                    <a:pt x="291604" y="347218"/>
                  </a:lnTo>
                  <a:lnTo>
                    <a:pt x="296849" y="343662"/>
                  </a:lnTo>
                  <a:lnTo>
                    <a:pt x="302094" y="340106"/>
                  </a:lnTo>
                  <a:lnTo>
                    <a:pt x="306171" y="338327"/>
                  </a:lnTo>
                  <a:lnTo>
                    <a:pt x="309079" y="338327"/>
                  </a:lnTo>
                  <a:lnTo>
                    <a:pt x="311315" y="338327"/>
                  </a:lnTo>
                  <a:lnTo>
                    <a:pt x="317779" y="344932"/>
                  </a:lnTo>
                  <a:lnTo>
                    <a:pt x="318681" y="347599"/>
                  </a:lnTo>
                  <a:lnTo>
                    <a:pt x="319341" y="351409"/>
                  </a:lnTo>
                  <a:lnTo>
                    <a:pt x="319786" y="356235"/>
                  </a:lnTo>
                  <a:lnTo>
                    <a:pt x="320243" y="360934"/>
                  </a:lnTo>
                  <a:lnTo>
                    <a:pt x="320459" y="367411"/>
                  </a:lnTo>
                  <a:lnTo>
                    <a:pt x="320459" y="375412"/>
                  </a:lnTo>
                  <a:lnTo>
                    <a:pt x="320459" y="381000"/>
                  </a:lnTo>
                  <a:lnTo>
                    <a:pt x="310413" y="413765"/>
                  </a:lnTo>
                  <a:lnTo>
                    <a:pt x="307962" y="416306"/>
                  </a:lnTo>
                  <a:lnTo>
                    <a:pt x="270395" y="435228"/>
                  </a:lnTo>
                  <a:lnTo>
                    <a:pt x="225580" y="446020"/>
                  </a:lnTo>
                  <a:lnTo>
                    <a:pt x="193217" y="448056"/>
                  </a:lnTo>
                  <a:lnTo>
                    <a:pt x="171491" y="447198"/>
                  </a:lnTo>
                  <a:lnTo>
                    <a:pt x="131306" y="440340"/>
                  </a:lnTo>
                  <a:lnTo>
                    <a:pt x="95605" y="426644"/>
                  </a:lnTo>
                  <a:lnTo>
                    <a:pt x="51904" y="393319"/>
                  </a:lnTo>
                  <a:lnTo>
                    <a:pt x="20826" y="344795"/>
                  </a:lnTo>
                  <a:lnTo>
                    <a:pt x="7533" y="303954"/>
                  </a:lnTo>
                  <a:lnTo>
                    <a:pt x="836" y="256416"/>
                  </a:lnTo>
                  <a:lnTo>
                    <a:pt x="0" y="230124"/>
                  </a:lnTo>
                  <a:lnTo>
                    <a:pt x="921" y="203265"/>
                  </a:lnTo>
                  <a:lnTo>
                    <a:pt x="8288" y="154168"/>
                  </a:lnTo>
                  <a:lnTo>
                    <a:pt x="22828" y="111378"/>
                  </a:lnTo>
                  <a:lnTo>
                    <a:pt x="43421" y="75374"/>
                  </a:lnTo>
                  <a:lnTo>
                    <a:pt x="69805" y="46251"/>
                  </a:lnTo>
                  <a:lnTo>
                    <a:pt x="101534" y="24153"/>
                  </a:lnTo>
                  <a:lnTo>
                    <a:pt x="138349" y="9173"/>
                  </a:lnTo>
                  <a:lnTo>
                    <a:pt x="179116" y="1692"/>
                  </a:lnTo>
                  <a:lnTo>
                    <a:pt x="200914" y="762"/>
                  </a:lnTo>
                  <a:close/>
                </a:path>
                <a:path w="8538210" h="448944">
                  <a:moveTo>
                    <a:pt x="8047850" y="381"/>
                  </a:moveTo>
                  <a:lnTo>
                    <a:pt x="8087301" y="2524"/>
                  </a:lnTo>
                  <a:lnTo>
                    <a:pt x="8130519" y="10941"/>
                  </a:lnTo>
                  <a:lnTo>
                    <a:pt x="8168119" y="25526"/>
                  </a:lnTo>
                  <a:lnTo>
                    <a:pt x="8183994" y="36575"/>
                  </a:lnTo>
                  <a:lnTo>
                    <a:pt x="8187042" y="39624"/>
                  </a:lnTo>
                  <a:lnTo>
                    <a:pt x="8189201" y="44069"/>
                  </a:lnTo>
                  <a:lnTo>
                    <a:pt x="8190598" y="49784"/>
                  </a:lnTo>
                  <a:lnTo>
                    <a:pt x="8191868" y="55499"/>
                  </a:lnTo>
                  <a:lnTo>
                    <a:pt x="8192503" y="63881"/>
                  </a:lnTo>
                  <a:lnTo>
                    <a:pt x="8192503" y="75057"/>
                  </a:lnTo>
                  <a:lnTo>
                    <a:pt x="8192503" y="81534"/>
                  </a:lnTo>
                  <a:lnTo>
                    <a:pt x="8189328" y="102997"/>
                  </a:lnTo>
                  <a:lnTo>
                    <a:pt x="8188439" y="105790"/>
                  </a:lnTo>
                  <a:lnTo>
                    <a:pt x="8187169" y="107823"/>
                  </a:lnTo>
                  <a:lnTo>
                    <a:pt x="8185645" y="108838"/>
                  </a:lnTo>
                  <a:lnTo>
                    <a:pt x="8184248" y="109982"/>
                  </a:lnTo>
                  <a:lnTo>
                    <a:pt x="8182470" y="110617"/>
                  </a:lnTo>
                  <a:lnTo>
                    <a:pt x="8180565" y="110617"/>
                  </a:lnTo>
                  <a:lnTo>
                    <a:pt x="8177644" y="110617"/>
                  </a:lnTo>
                  <a:lnTo>
                    <a:pt x="8172945" y="108585"/>
                  </a:lnTo>
                  <a:lnTo>
                    <a:pt x="8166468" y="104521"/>
                  </a:lnTo>
                  <a:lnTo>
                    <a:pt x="8161207" y="101423"/>
                  </a:lnTo>
                  <a:lnTo>
                    <a:pt x="8123034" y="84661"/>
                  </a:lnTo>
                  <a:lnTo>
                    <a:pt x="8078235" y="73898"/>
                  </a:lnTo>
                  <a:lnTo>
                    <a:pt x="8050517" y="72389"/>
                  </a:lnTo>
                  <a:lnTo>
                    <a:pt x="8035180" y="73078"/>
                  </a:lnTo>
                  <a:lnTo>
                    <a:pt x="7993621" y="83312"/>
                  </a:lnTo>
                  <a:lnTo>
                    <a:pt x="7959581" y="104689"/>
                  </a:lnTo>
                  <a:lnTo>
                    <a:pt x="7934169" y="136032"/>
                  </a:lnTo>
                  <a:lnTo>
                    <a:pt x="7918113" y="176285"/>
                  </a:lnTo>
                  <a:lnTo>
                    <a:pt x="7912595" y="223774"/>
                  </a:lnTo>
                  <a:lnTo>
                    <a:pt x="7913214" y="241798"/>
                  </a:lnTo>
                  <a:lnTo>
                    <a:pt x="7922501" y="289178"/>
                  </a:lnTo>
                  <a:lnTo>
                    <a:pt x="7941700" y="326451"/>
                  </a:lnTo>
                  <a:lnTo>
                    <a:pt x="7969697" y="353345"/>
                  </a:lnTo>
                  <a:lnTo>
                    <a:pt x="8005648" y="369639"/>
                  </a:lnTo>
                  <a:lnTo>
                    <a:pt x="8047850" y="375158"/>
                  </a:lnTo>
                  <a:lnTo>
                    <a:pt x="8055236" y="374943"/>
                  </a:lnTo>
                  <a:lnTo>
                    <a:pt x="8097527" y="364835"/>
                  </a:lnTo>
                  <a:lnTo>
                    <a:pt x="8103857" y="261238"/>
                  </a:lnTo>
                  <a:lnTo>
                    <a:pt x="8021815" y="261238"/>
                  </a:lnTo>
                  <a:lnTo>
                    <a:pt x="8017751" y="261238"/>
                  </a:lnTo>
                  <a:lnTo>
                    <a:pt x="8009115" y="228092"/>
                  </a:lnTo>
                  <a:lnTo>
                    <a:pt x="8009115" y="221869"/>
                  </a:lnTo>
                  <a:lnTo>
                    <a:pt x="8012417" y="202184"/>
                  </a:lnTo>
                  <a:lnTo>
                    <a:pt x="8013560" y="199517"/>
                  </a:lnTo>
                  <a:lnTo>
                    <a:pt x="8014830" y="197738"/>
                  </a:lnTo>
                  <a:lnTo>
                    <a:pt x="8016481" y="196469"/>
                  </a:lnTo>
                  <a:lnTo>
                    <a:pt x="8018005" y="195199"/>
                  </a:lnTo>
                  <a:lnTo>
                    <a:pt x="8019783" y="194563"/>
                  </a:lnTo>
                  <a:lnTo>
                    <a:pt x="8021815" y="194563"/>
                  </a:lnTo>
                  <a:lnTo>
                    <a:pt x="8168119" y="194563"/>
                  </a:lnTo>
                  <a:lnTo>
                    <a:pt x="8171675" y="194563"/>
                  </a:lnTo>
                  <a:lnTo>
                    <a:pt x="8174850" y="195199"/>
                  </a:lnTo>
                  <a:lnTo>
                    <a:pt x="8177644" y="196469"/>
                  </a:lnTo>
                  <a:lnTo>
                    <a:pt x="8180438" y="197738"/>
                  </a:lnTo>
                  <a:lnTo>
                    <a:pt x="8189836" y="210820"/>
                  </a:lnTo>
                  <a:lnTo>
                    <a:pt x="8190979" y="214375"/>
                  </a:lnTo>
                  <a:lnTo>
                    <a:pt x="8191614" y="218312"/>
                  </a:lnTo>
                  <a:lnTo>
                    <a:pt x="8191614" y="222758"/>
                  </a:lnTo>
                  <a:lnTo>
                    <a:pt x="8191614" y="395224"/>
                  </a:lnTo>
                  <a:lnTo>
                    <a:pt x="8191614" y="401955"/>
                  </a:lnTo>
                  <a:lnTo>
                    <a:pt x="8190344" y="407797"/>
                  </a:lnTo>
                  <a:lnTo>
                    <a:pt x="8154399" y="431367"/>
                  </a:lnTo>
                  <a:lnTo>
                    <a:pt x="8113382" y="441706"/>
                  </a:lnTo>
                  <a:lnTo>
                    <a:pt x="8069743" y="447526"/>
                  </a:lnTo>
                  <a:lnTo>
                    <a:pt x="8043151" y="448437"/>
                  </a:lnTo>
                  <a:lnTo>
                    <a:pt x="8017912" y="447508"/>
                  </a:lnTo>
                  <a:lnTo>
                    <a:pt x="7971481" y="440078"/>
                  </a:lnTo>
                  <a:lnTo>
                    <a:pt x="7930547" y="425241"/>
                  </a:lnTo>
                  <a:lnTo>
                    <a:pt x="7895825" y="403663"/>
                  </a:lnTo>
                  <a:lnTo>
                    <a:pt x="7867413" y="375441"/>
                  </a:lnTo>
                  <a:lnTo>
                    <a:pt x="7845644" y="340909"/>
                  </a:lnTo>
                  <a:lnTo>
                    <a:pt x="7830690" y="300331"/>
                  </a:lnTo>
                  <a:lnTo>
                    <a:pt x="7823121" y="254230"/>
                  </a:lnTo>
                  <a:lnTo>
                    <a:pt x="7822171" y="229108"/>
                  </a:lnTo>
                  <a:lnTo>
                    <a:pt x="7823173" y="203146"/>
                  </a:lnTo>
                  <a:lnTo>
                    <a:pt x="7831226" y="155366"/>
                  </a:lnTo>
                  <a:lnTo>
                    <a:pt x="7847154" y="113117"/>
                  </a:lnTo>
                  <a:lnTo>
                    <a:pt x="7869911" y="77112"/>
                  </a:lnTo>
                  <a:lnTo>
                    <a:pt x="7899292" y="47561"/>
                  </a:lnTo>
                  <a:lnTo>
                    <a:pt x="7934915" y="24892"/>
                  </a:lnTo>
                  <a:lnTo>
                    <a:pt x="7976448" y="9221"/>
                  </a:lnTo>
                  <a:lnTo>
                    <a:pt x="8022843" y="1359"/>
                  </a:lnTo>
                  <a:lnTo>
                    <a:pt x="8047850" y="381"/>
                  </a:lnTo>
                  <a:close/>
                </a:path>
                <a:path w="8538210" h="448944">
                  <a:moveTo>
                    <a:pt x="4181208" y="0"/>
                  </a:moveTo>
                  <a:lnTo>
                    <a:pt x="4227499" y="3301"/>
                  </a:lnTo>
                  <a:lnTo>
                    <a:pt x="4268076" y="13081"/>
                  </a:lnTo>
                  <a:lnTo>
                    <a:pt x="4302667" y="29686"/>
                  </a:lnTo>
                  <a:lnTo>
                    <a:pt x="4342897" y="67768"/>
                  </a:lnTo>
                  <a:lnTo>
                    <a:pt x="4361982" y="102006"/>
                  </a:lnTo>
                  <a:lnTo>
                    <a:pt x="4374835" y="143390"/>
                  </a:lnTo>
                  <a:lnTo>
                    <a:pt x="4381312" y="192158"/>
                  </a:lnTo>
                  <a:lnTo>
                    <a:pt x="4382122" y="219328"/>
                  </a:lnTo>
                  <a:lnTo>
                    <a:pt x="4381286" y="245590"/>
                  </a:lnTo>
                  <a:lnTo>
                    <a:pt x="4374567" y="293874"/>
                  </a:lnTo>
                  <a:lnTo>
                    <a:pt x="4361161" y="336299"/>
                  </a:lnTo>
                  <a:lnTo>
                    <a:pt x="4341210" y="372391"/>
                  </a:lnTo>
                  <a:lnTo>
                    <a:pt x="4314830" y="401943"/>
                  </a:lnTo>
                  <a:lnTo>
                    <a:pt x="4282115" y="424525"/>
                  </a:lnTo>
                  <a:lnTo>
                    <a:pt x="4243089" y="440031"/>
                  </a:lnTo>
                  <a:lnTo>
                    <a:pt x="4197940" y="447841"/>
                  </a:lnTo>
                  <a:lnTo>
                    <a:pt x="4173080" y="448818"/>
                  </a:lnTo>
                  <a:lnTo>
                    <a:pt x="4148628" y="447984"/>
                  </a:lnTo>
                  <a:lnTo>
                    <a:pt x="4104536" y="441317"/>
                  </a:lnTo>
                  <a:lnTo>
                    <a:pt x="4066868" y="428031"/>
                  </a:lnTo>
                  <a:lnTo>
                    <a:pt x="4022077" y="395224"/>
                  </a:lnTo>
                  <a:lnTo>
                    <a:pt x="3991537" y="346217"/>
                  </a:lnTo>
                  <a:lnTo>
                    <a:pt x="3978984" y="304353"/>
                  </a:lnTo>
                  <a:lnTo>
                    <a:pt x="3972698" y="254771"/>
                  </a:lnTo>
                  <a:lnTo>
                    <a:pt x="3971912" y="227075"/>
                  </a:lnTo>
                  <a:lnTo>
                    <a:pt x="3972745" y="201451"/>
                  </a:lnTo>
                  <a:lnTo>
                    <a:pt x="3979413" y="154156"/>
                  </a:lnTo>
                  <a:lnTo>
                    <a:pt x="3992799" y="112269"/>
                  </a:lnTo>
                  <a:lnTo>
                    <a:pt x="4012715" y="76507"/>
                  </a:lnTo>
                  <a:lnTo>
                    <a:pt x="4039148" y="47126"/>
                  </a:lnTo>
                  <a:lnTo>
                    <a:pt x="4071863" y="24509"/>
                  </a:lnTo>
                  <a:lnTo>
                    <a:pt x="4110842" y="8893"/>
                  </a:lnTo>
                  <a:lnTo>
                    <a:pt x="4156181" y="996"/>
                  </a:lnTo>
                  <a:lnTo>
                    <a:pt x="4181208" y="0"/>
                  </a:lnTo>
                  <a:close/>
                </a:path>
                <a:path w="8538210" h="448944">
                  <a:moveTo>
                    <a:pt x="3108312" y="0"/>
                  </a:moveTo>
                  <a:lnTo>
                    <a:pt x="3154603" y="3301"/>
                  </a:lnTo>
                  <a:lnTo>
                    <a:pt x="3195180" y="13081"/>
                  </a:lnTo>
                  <a:lnTo>
                    <a:pt x="3229771" y="29686"/>
                  </a:lnTo>
                  <a:lnTo>
                    <a:pt x="3270001" y="67768"/>
                  </a:lnTo>
                  <a:lnTo>
                    <a:pt x="3289086" y="102006"/>
                  </a:lnTo>
                  <a:lnTo>
                    <a:pt x="3301939" y="143390"/>
                  </a:lnTo>
                  <a:lnTo>
                    <a:pt x="3308416" y="192158"/>
                  </a:lnTo>
                  <a:lnTo>
                    <a:pt x="3309226" y="219328"/>
                  </a:lnTo>
                  <a:lnTo>
                    <a:pt x="3308390" y="245590"/>
                  </a:lnTo>
                  <a:lnTo>
                    <a:pt x="3301671" y="293874"/>
                  </a:lnTo>
                  <a:lnTo>
                    <a:pt x="3288265" y="336299"/>
                  </a:lnTo>
                  <a:lnTo>
                    <a:pt x="3268314" y="372391"/>
                  </a:lnTo>
                  <a:lnTo>
                    <a:pt x="3241934" y="401943"/>
                  </a:lnTo>
                  <a:lnTo>
                    <a:pt x="3209219" y="424525"/>
                  </a:lnTo>
                  <a:lnTo>
                    <a:pt x="3170193" y="440031"/>
                  </a:lnTo>
                  <a:lnTo>
                    <a:pt x="3125044" y="447841"/>
                  </a:lnTo>
                  <a:lnTo>
                    <a:pt x="3100184" y="448818"/>
                  </a:lnTo>
                  <a:lnTo>
                    <a:pt x="3075732" y="447984"/>
                  </a:lnTo>
                  <a:lnTo>
                    <a:pt x="3031640" y="441317"/>
                  </a:lnTo>
                  <a:lnTo>
                    <a:pt x="2993972" y="428031"/>
                  </a:lnTo>
                  <a:lnTo>
                    <a:pt x="2949181" y="395224"/>
                  </a:lnTo>
                  <a:lnTo>
                    <a:pt x="2918641" y="346217"/>
                  </a:lnTo>
                  <a:lnTo>
                    <a:pt x="2906088" y="304353"/>
                  </a:lnTo>
                  <a:lnTo>
                    <a:pt x="2899802" y="254771"/>
                  </a:lnTo>
                  <a:lnTo>
                    <a:pt x="2899016" y="227075"/>
                  </a:lnTo>
                  <a:lnTo>
                    <a:pt x="2899849" y="201451"/>
                  </a:lnTo>
                  <a:lnTo>
                    <a:pt x="2906517" y="154156"/>
                  </a:lnTo>
                  <a:lnTo>
                    <a:pt x="2919903" y="112269"/>
                  </a:lnTo>
                  <a:lnTo>
                    <a:pt x="2939819" y="76507"/>
                  </a:lnTo>
                  <a:lnTo>
                    <a:pt x="2966252" y="47126"/>
                  </a:lnTo>
                  <a:lnTo>
                    <a:pt x="2998967" y="24509"/>
                  </a:lnTo>
                  <a:lnTo>
                    <a:pt x="3037946" y="8893"/>
                  </a:lnTo>
                  <a:lnTo>
                    <a:pt x="3083285" y="996"/>
                  </a:lnTo>
                  <a:lnTo>
                    <a:pt x="3108312" y="0"/>
                  </a:lnTo>
                  <a:close/>
                </a:path>
                <a:path w="8538210" h="448944">
                  <a:moveTo>
                    <a:pt x="2539987" y="0"/>
                  </a:moveTo>
                  <a:lnTo>
                    <a:pt x="2578424" y="3673"/>
                  </a:lnTo>
                  <a:lnTo>
                    <a:pt x="2618018" y="15353"/>
                  </a:lnTo>
                  <a:lnTo>
                    <a:pt x="2641587" y="31876"/>
                  </a:lnTo>
                  <a:lnTo>
                    <a:pt x="2642476" y="33400"/>
                  </a:lnTo>
                  <a:lnTo>
                    <a:pt x="2643111" y="35433"/>
                  </a:lnTo>
                  <a:lnTo>
                    <a:pt x="2643619" y="38100"/>
                  </a:lnTo>
                  <a:lnTo>
                    <a:pt x="2644254" y="40639"/>
                  </a:lnTo>
                  <a:lnTo>
                    <a:pt x="2644635" y="43814"/>
                  </a:lnTo>
                  <a:lnTo>
                    <a:pt x="2644889" y="47751"/>
                  </a:lnTo>
                  <a:lnTo>
                    <a:pt x="2645016" y="51688"/>
                  </a:lnTo>
                  <a:lnTo>
                    <a:pt x="2645143" y="56514"/>
                  </a:lnTo>
                  <a:lnTo>
                    <a:pt x="2645143" y="62357"/>
                  </a:lnTo>
                  <a:lnTo>
                    <a:pt x="2645143" y="68834"/>
                  </a:lnTo>
                  <a:lnTo>
                    <a:pt x="2645016" y="74295"/>
                  </a:lnTo>
                  <a:lnTo>
                    <a:pt x="2644635" y="78739"/>
                  </a:lnTo>
                  <a:lnTo>
                    <a:pt x="2644381" y="83185"/>
                  </a:lnTo>
                  <a:lnTo>
                    <a:pt x="2643746" y="86868"/>
                  </a:lnTo>
                  <a:lnTo>
                    <a:pt x="2642984" y="89788"/>
                  </a:lnTo>
                  <a:lnTo>
                    <a:pt x="2642222" y="92710"/>
                  </a:lnTo>
                  <a:lnTo>
                    <a:pt x="2641079" y="94869"/>
                  </a:lnTo>
                  <a:lnTo>
                    <a:pt x="2639682" y="96138"/>
                  </a:lnTo>
                  <a:lnTo>
                    <a:pt x="2638158" y="97536"/>
                  </a:lnTo>
                  <a:lnTo>
                    <a:pt x="2636253" y="98171"/>
                  </a:lnTo>
                  <a:lnTo>
                    <a:pt x="2633840" y="98171"/>
                  </a:lnTo>
                  <a:lnTo>
                    <a:pt x="2631300" y="98171"/>
                  </a:lnTo>
                  <a:lnTo>
                    <a:pt x="2627363" y="96647"/>
                  </a:lnTo>
                  <a:lnTo>
                    <a:pt x="2622029" y="93472"/>
                  </a:lnTo>
                  <a:lnTo>
                    <a:pt x="2616695" y="90297"/>
                  </a:lnTo>
                  <a:lnTo>
                    <a:pt x="2575166" y="73278"/>
                  </a:lnTo>
                  <a:lnTo>
                    <a:pt x="2541384" y="68707"/>
                  </a:lnTo>
                  <a:lnTo>
                    <a:pt x="2531732" y="68707"/>
                  </a:lnTo>
                  <a:lnTo>
                    <a:pt x="2523350" y="69850"/>
                  </a:lnTo>
                  <a:lnTo>
                    <a:pt x="2516238" y="72262"/>
                  </a:lnTo>
                  <a:lnTo>
                    <a:pt x="2509126" y="74549"/>
                  </a:lnTo>
                  <a:lnTo>
                    <a:pt x="2487663" y="96774"/>
                  </a:lnTo>
                  <a:lnTo>
                    <a:pt x="2485250" y="102615"/>
                  </a:lnTo>
                  <a:lnTo>
                    <a:pt x="2484107" y="108712"/>
                  </a:lnTo>
                  <a:lnTo>
                    <a:pt x="2484107" y="115188"/>
                  </a:lnTo>
                  <a:lnTo>
                    <a:pt x="2501188" y="150129"/>
                  </a:lnTo>
                  <a:lnTo>
                    <a:pt x="2534869" y="170701"/>
                  </a:lnTo>
                  <a:lnTo>
                    <a:pt x="2551462" y="178038"/>
                  </a:lnTo>
                  <a:lnTo>
                    <a:pt x="2559973" y="181800"/>
                  </a:lnTo>
                  <a:lnTo>
                    <a:pt x="2594422" y="198183"/>
                  </a:lnTo>
                  <a:lnTo>
                    <a:pt x="2627188" y="219043"/>
                  </a:lnTo>
                  <a:lnTo>
                    <a:pt x="2652937" y="247808"/>
                  </a:lnTo>
                  <a:lnTo>
                    <a:pt x="2668289" y="286765"/>
                  </a:lnTo>
                  <a:lnTo>
                    <a:pt x="2670289" y="311150"/>
                  </a:lnTo>
                  <a:lnTo>
                    <a:pt x="2669501" y="327695"/>
                  </a:lnTo>
                  <a:lnTo>
                    <a:pt x="2657589" y="371094"/>
                  </a:lnTo>
                  <a:lnTo>
                    <a:pt x="2633354" y="404955"/>
                  </a:lnTo>
                  <a:lnTo>
                    <a:pt x="2599439" y="429196"/>
                  </a:lnTo>
                  <a:lnTo>
                    <a:pt x="2557304" y="443888"/>
                  </a:lnTo>
                  <a:lnTo>
                    <a:pt x="2509888" y="448818"/>
                  </a:lnTo>
                  <a:lnTo>
                    <a:pt x="2498861" y="448581"/>
                  </a:lnTo>
                  <a:lnTo>
                    <a:pt x="2458877" y="443156"/>
                  </a:lnTo>
                  <a:lnTo>
                    <a:pt x="2420686" y="430926"/>
                  </a:lnTo>
                  <a:lnTo>
                    <a:pt x="2395334" y="415289"/>
                  </a:lnTo>
                  <a:lnTo>
                    <a:pt x="2392413" y="412369"/>
                  </a:lnTo>
                  <a:lnTo>
                    <a:pt x="2390381" y="408177"/>
                  </a:lnTo>
                  <a:lnTo>
                    <a:pt x="2389111" y="402717"/>
                  </a:lnTo>
                  <a:lnTo>
                    <a:pt x="2387968" y="397256"/>
                  </a:lnTo>
                  <a:lnTo>
                    <a:pt x="2387333" y="389382"/>
                  </a:lnTo>
                  <a:lnTo>
                    <a:pt x="2387333" y="379095"/>
                  </a:lnTo>
                  <a:lnTo>
                    <a:pt x="2387333" y="372237"/>
                  </a:lnTo>
                  <a:lnTo>
                    <a:pt x="2394191" y="344170"/>
                  </a:lnTo>
                  <a:lnTo>
                    <a:pt x="2395842" y="342900"/>
                  </a:lnTo>
                  <a:lnTo>
                    <a:pt x="2397874" y="342264"/>
                  </a:lnTo>
                  <a:lnTo>
                    <a:pt x="2400033" y="342264"/>
                  </a:lnTo>
                  <a:lnTo>
                    <a:pt x="2403208" y="342264"/>
                  </a:lnTo>
                  <a:lnTo>
                    <a:pt x="2407526" y="344170"/>
                  </a:lnTo>
                  <a:lnTo>
                    <a:pt x="2413241" y="347852"/>
                  </a:lnTo>
                  <a:lnTo>
                    <a:pt x="2418956" y="351536"/>
                  </a:lnTo>
                  <a:lnTo>
                    <a:pt x="2426322" y="355600"/>
                  </a:lnTo>
                  <a:lnTo>
                    <a:pt x="2467216" y="372237"/>
                  </a:lnTo>
                  <a:lnTo>
                    <a:pt x="2510269" y="377825"/>
                  </a:lnTo>
                  <a:lnTo>
                    <a:pt x="2518075" y="377584"/>
                  </a:lnTo>
                  <a:lnTo>
                    <a:pt x="2560561" y="363093"/>
                  </a:lnTo>
                  <a:lnTo>
                    <a:pt x="2566530" y="358394"/>
                  </a:lnTo>
                  <a:lnTo>
                    <a:pt x="2571102" y="352551"/>
                  </a:lnTo>
                  <a:lnTo>
                    <a:pt x="2574150" y="345694"/>
                  </a:lnTo>
                  <a:lnTo>
                    <a:pt x="2577325" y="338709"/>
                  </a:lnTo>
                  <a:lnTo>
                    <a:pt x="2578849" y="330962"/>
                  </a:lnTo>
                  <a:lnTo>
                    <a:pt x="2578849" y="322580"/>
                  </a:lnTo>
                  <a:lnTo>
                    <a:pt x="2561609" y="287289"/>
                  </a:lnTo>
                  <a:lnTo>
                    <a:pt x="2528533" y="266759"/>
                  </a:lnTo>
                  <a:lnTo>
                    <a:pt x="2512295" y="259476"/>
                  </a:lnTo>
                  <a:lnTo>
                    <a:pt x="2503903" y="255714"/>
                  </a:lnTo>
                  <a:lnTo>
                    <a:pt x="2461253" y="234598"/>
                  </a:lnTo>
                  <a:lnTo>
                    <a:pt x="2430346" y="211988"/>
                  </a:lnTo>
                  <a:lnTo>
                    <a:pt x="2407010" y="180851"/>
                  </a:lnTo>
                  <a:lnTo>
                    <a:pt x="2395199" y="138017"/>
                  </a:lnTo>
                  <a:lnTo>
                    <a:pt x="2394699" y="124968"/>
                  </a:lnTo>
                  <a:lnTo>
                    <a:pt x="2395415" y="109843"/>
                  </a:lnTo>
                  <a:lnTo>
                    <a:pt x="2406256" y="70231"/>
                  </a:lnTo>
                  <a:lnTo>
                    <a:pt x="2437371" y="30987"/>
                  </a:lnTo>
                  <a:lnTo>
                    <a:pt x="2470714" y="12128"/>
                  </a:lnTo>
                  <a:lnTo>
                    <a:pt x="2511031" y="1968"/>
                  </a:lnTo>
                  <a:lnTo>
                    <a:pt x="2525318" y="496"/>
                  </a:lnTo>
                  <a:lnTo>
                    <a:pt x="2539987" y="0"/>
                  </a:lnTo>
                  <a:close/>
                </a:path>
                <a:path w="8538210" h="448944">
                  <a:moveTo>
                    <a:pt x="566242" y="0"/>
                  </a:moveTo>
                  <a:lnTo>
                    <a:pt x="612574" y="3301"/>
                  </a:lnTo>
                  <a:lnTo>
                    <a:pt x="653135" y="13081"/>
                  </a:lnTo>
                  <a:lnTo>
                    <a:pt x="687712" y="29686"/>
                  </a:lnTo>
                  <a:lnTo>
                    <a:pt x="727955" y="67768"/>
                  </a:lnTo>
                  <a:lnTo>
                    <a:pt x="747043" y="102006"/>
                  </a:lnTo>
                  <a:lnTo>
                    <a:pt x="759907" y="143390"/>
                  </a:lnTo>
                  <a:lnTo>
                    <a:pt x="766351" y="192158"/>
                  </a:lnTo>
                  <a:lnTo>
                    <a:pt x="767156" y="219328"/>
                  </a:lnTo>
                  <a:lnTo>
                    <a:pt x="766318" y="245590"/>
                  </a:lnTo>
                  <a:lnTo>
                    <a:pt x="759617" y="293874"/>
                  </a:lnTo>
                  <a:lnTo>
                    <a:pt x="746245" y="336299"/>
                  </a:lnTo>
                  <a:lnTo>
                    <a:pt x="726323" y="372391"/>
                  </a:lnTo>
                  <a:lnTo>
                    <a:pt x="699903" y="401943"/>
                  </a:lnTo>
                  <a:lnTo>
                    <a:pt x="667170" y="424525"/>
                  </a:lnTo>
                  <a:lnTo>
                    <a:pt x="628177" y="440031"/>
                  </a:lnTo>
                  <a:lnTo>
                    <a:pt x="583053" y="447841"/>
                  </a:lnTo>
                  <a:lnTo>
                    <a:pt x="558203" y="448818"/>
                  </a:lnTo>
                  <a:lnTo>
                    <a:pt x="533728" y="447984"/>
                  </a:lnTo>
                  <a:lnTo>
                    <a:pt x="489608" y="441317"/>
                  </a:lnTo>
                  <a:lnTo>
                    <a:pt x="451916" y="428031"/>
                  </a:lnTo>
                  <a:lnTo>
                    <a:pt x="407174" y="395224"/>
                  </a:lnTo>
                  <a:lnTo>
                    <a:pt x="376569" y="346217"/>
                  </a:lnTo>
                  <a:lnTo>
                    <a:pt x="364013" y="304353"/>
                  </a:lnTo>
                  <a:lnTo>
                    <a:pt x="357731" y="254771"/>
                  </a:lnTo>
                  <a:lnTo>
                    <a:pt x="356946" y="227075"/>
                  </a:lnTo>
                  <a:lnTo>
                    <a:pt x="357784" y="201451"/>
                  </a:lnTo>
                  <a:lnTo>
                    <a:pt x="364484" y="154156"/>
                  </a:lnTo>
                  <a:lnTo>
                    <a:pt x="377857" y="112269"/>
                  </a:lnTo>
                  <a:lnTo>
                    <a:pt x="397783" y="76507"/>
                  </a:lnTo>
                  <a:lnTo>
                    <a:pt x="424205" y="47126"/>
                  </a:lnTo>
                  <a:lnTo>
                    <a:pt x="456937" y="24509"/>
                  </a:lnTo>
                  <a:lnTo>
                    <a:pt x="495945" y="8893"/>
                  </a:lnTo>
                  <a:lnTo>
                    <a:pt x="541241" y="996"/>
                  </a:lnTo>
                  <a:lnTo>
                    <a:pt x="566242" y="0"/>
                  </a:lnTo>
                  <a:close/>
                </a:path>
              </a:pathLst>
            </a:custGeom>
            <a:ln w="9144">
              <a:solidFill>
                <a:srgbClr val="4579B8"/>
              </a:solidFill>
            </a:ln>
          </p:spPr>
          <p:txBody>
            <a:bodyPr wrap="square" lIns="0" tIns="0" rIns="0" bIns="0" rtlCol="0"/>
            <a:lstStyle/>
            <a:p>
              <a:endParaRPr/>
            </a:p>
          </p:txBody>
        </p:sp>
      </p:grpSp>
      <p:grpSp>
        <p:nvGrpSpPr>
          <p:cNvPr id="10" name="object 10"/>
          <p:cNvGrpSpPr/>
          <p:nvPr/>
        </p:nvGrpSpPr>
        <p:grpSpPr>
          <a:xfrm>
            <a:off x="2295398" y="1294764"/>
            <a:ext cx="4399280" cy="458470"/>
            <a:chOff x="2295398" y="1294764"/>
            <a:chExt cx="4399280" cy="458470"/>
          </a:xfrm>
        </p:grpSpPr>
        <p:sp>
          <p:nvSpPr>
            <p:cNvPr id="11" name="object 11"/>
            <p:cNvSpPr/>
            <p:nvPr/>
          </p:nvSpPr>
          <p:spPr>
            <a:xfrm>
              <a:off x="2299970" y="1299336"/>
              <a:ext cx="4389755" cy="448817"/>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671187" y="1389760"/>
              <a:ext cx="123189" cy="184785"/>
            </a:xfrm>
            <a:custGeom>
              <a:avLst/>
              <a:gdLst/>
              <a:ahLst/>
              <a:cxnLst/>
              <a:rect l="l" t="t" r="r" b="b"/>
              <a:pathLst>
                <a:path w="123189" h="184784">
                  <a:moveTo>
                    <a:pt x="61340" y="0"/>
                  </a:moveTo>
                  <a:lnTo>
                    <a:pt x="0" y="184276"/>
                  </a:lnTo>
                  <a:lnTo>
                    <a:pt x="122936" y="184276"/>
                  </a:lnTo>
                  <a:lnTo>
                    <a:pt x="61595" y="0"/>
                  </a:lnTo>
                  <a:lnTo>
                    <a:pt x="61340" y="0"/>
                  </a:lnTo>
                  <a:close/>
                </a:path>
              </a:pathLst>
            </a:custGeom>
            <a:ln w="9144">
              <a:solidFill>
                <a:srgbClr val="4579B8"/>
              </a:solidFill>
            </a:ln>
          </p:spPr>
          <p:txBody>
            <a:bodyPr wrap="square" lIns="0" tIns="0" rIns="0" bIns="0" rtlCol="0"/>
            <a:lstStyle/>
            <a:p>
              <a:endParaRPr/>
            </a:p>
          </p:txBody>
        </p:sp>
        <p:sp>
          <p:nvSpPr>
            <p:cNvPr id="13" name="object 13"/>
            <p:cNvSpPr/>
            <p:nvPr/>
          </p:nvSpPr>
          <p:spPr>
            <a:xfrm>
              <a:off x="4273169" y="1369821"/>
              <a:ext cx="129032" cy="13207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299970" y="1299336"/>
              <a:ext cx="4389755" cy="448945"/>
            </a:xfrm>
            <a:custGeom>
              <a:avLst/>
              <a:gdLst/>
              <a:ahLst/>
              <a:cxnLst/>
              <a:rect l="l" t="t" r="r" b="b"/>
              <a:pathLst>
                <a:path w="4389755" h="448944">
                  <a:moveTo>
                    <a:pt x="3755008" y="72389"/>
                  </a:moveTo>
                  <a:lnTo>
                    <a:pt x="3712307" y="79248"/>
                  </a:lnTo>
                  <a:lnTo>
                    <a:pt x="3672812" y="107531"/>
                  </a:lnTo>
                  <a:lnTo>
                    <a:pt x="3649938" y="151778"/>
                  </a:lnTo>
                  <a:lnTo>
                    <a:pt x="3642502" y="193055"/>
                  </a:lnTo>
                  <a:lnTo>
                    <a:pt x="3641090" y="222758"/>
                  </a:lnTo>
                  <a:lnTo>
                    <a:pt x="3641443" y="240041"/>
                  </a:lnTo>
                  <a:lnTo>
                    <a:pt x="3646551" y="286512"/>
                  </a:lnTo>
                  <a:lnTo>
                    <a:pt x="3658677" y="324373"/>
                  </a:lnTo>
                  <a:lnTo>
                    <a:pt x="3688552" y="359669"/>
                  </a:lnTo>
                  <a:lnTo>
                    <a:pt x="3737074" y="375400"/>
                  </a:lnTo>
                  <a:lnTo>
                    <a:pt x="3752596" y="376047"/>
                  </a:lnTo>
                  <a:lnTo>
                    <a:pt x="3768197" y="375306"/>
                  </a:lnTo>
                  <a:lnTo>
                    <a:pt x="3806952" y="364109"/>
                  </a:lnTo>
                  <a:lnTo>
                    <a:pt x="3842004" y="331215"/>
                  </a:lnTo>
                  <a:lnTo>
                    <a:pt x="3857684" y="296211"/>
                  </a:lnTo>
                  <a:lnTo>
                    <a:pt x="3865102" y="254333"/>
                  </a:lnTo>
                  <a:lnTo>
                    <a:pt x="3866515" y="224027"/>
                  </a:lnTo>
                  <a:lnTo>
                    <a:pt x="3866181" y="207359"/>
                  </a:lnTo>
                  <a:lnTo>
                    <a:pt x="3861180" y="161925"/>
                  </a:lnTo>
                  <a:lnTo>
                    <a:pt x="3848893" y="124545"/>
                  </a:lnTo>
                  <a:lnTo>
                    <a:pt x="3818747" y="89310"/>
                  </a:lnTo>
                  <a:lnTo>
                    <a:pt x="3770419" y="73078"/>
                  </a:lnTo>
                  <a:lnTo>
                    <a:pt x="3755008" y="72389"/>
                  </a:lnTo>
                  <a:close/>
                </a:path>
                <a:path w="4389755" h="448944">
                  <a:moveTo>
                    <a:pt x="1139825" y="72389"/>
                  </a:moveTo>
                  <a:lnTo>
                    <a:pt x="1097123" y="79248"/>
                  </a:lnTo>
                  <a:lnTo>
                    <a:pt x="1057628" y="107531"/>
                  </a:lnTo>
                  <a:lnTo>
                    <a:pt x="1034754" y="151778"/>
                  </a:lnTo>
                  <a:lnTo>
                    <a:pt x="1027318" y="193055"/>
                  </a:lnTo>
                  <a:lnTo>
                    <a:pt x="1025906" y="222758"/>
                  </a:lnTo>
                  <a:lnTo>
                    <a:pt x="1026259" y="240041"/>
                  </a:lnTo>
                  <a:lnTo>
                    <a:pt x="1031367" y="286512"/>
                  </a:lnTo>
                  <a:lnTo>
                    <a:pt x="1043493" y="324373"/>
                  </a:lnTo>
                  <a:lnTo>
                    <a:pt x="1073368" y="359669"/>
                  </a:lnTo>
                  <a:lnTo>
                    <a:pt x="1121890" y="375400"/>
                  </a:lnTo>
                  <a:lnTo>
                    <a:pt x="1137412" y="376047"/>
                  </a:lnTo>
                  <a:lnTo>
                    <a:pt x="1153013" y="375306"/>
                  </a:lnTo>
                  <a:lnTo>
                    <a:pt x="1191768" y="364109"/>
                  </a:lnTo>
                  <a:lnTo>
                    <a:pt x="1226820" y="331215"/>
                  </a:lnTo>
                  <a:lnTo>
                    <a:pt x="1242500" y="296211"/>
                  </a:lnTo>
                  <a:lnTo>
                    <a:pt x="1249918" y="254333"/>
                  </a:lnTo>
                  <a:lnTo>
                    <a:pt x="1251331" y="224027"/>
                  </a:lnTo>
                  <a:lnTo>
                    <a:pt x="1250997" y="207359"/>
                  </a:lnTo>
                  <a:lnTo>
                    <a:pt x="1245996" y="161925"/>
                  </a:lnTo>
                  <a:lnTo>
                    <a:pt x="1233709" y="124545"/>
                  </a:lnTo>
                  <a:lnTo>
                    <a:pt x="1203563" y="89310"/>
                  </a:lnTo>
                  <a:lnTo>
                    <a:pt x="1155235" y="73078"/>
                  </a:lnTo>
                  <a:lnTo>
                    <a:pt x="1139825" y="72389"/>
                  </a:lnTo>
                  <a:close/>
                </a:path>
                <a:path w="4389755" h="448944">
                  <a:moveTo>
                    <a:pt x="3017774" y="7747"/>
                  </a:moveTo>
                  <a:lnTo>
                    <a:pt x="3323208" y="7747"/>
                  </a:lnTo>
                  <a:lnTo>
                    <a:pt x="3325241" y="7747"/>
                  </a:lnTo>
                  <a:lnTo>
                    <a:pt x="3327019" y="8382"/>
                  </a:lnTo>
                  <a:lnTo>
                    <a:pt x="3328670" y="9651"/>
                  </a:lnTo>
                  <a:lnTo>
                    <a:pt x="3330448" y="10795"/>
                  </a:lnTo>
                  <a:lnTo>
                    <a:pt x="3331845" y="12826"/>
                  </a:lnTo>
                  <a:lnTo>
                    <a:pt x="3332860" y="15621"/>
                  </a:lnTo>
                  <a:lnTo>
                    <a:pt x="3334004" y="18414"/>
                  </a:lnTo>
                  <a:lnTo>
                    <a:pt x="3334893" y="22098"/>
                  </a:lnTo>
                  <a:lnTo>
                    <a:pt x="3335401" y="26797"/>
                  </a:lnTo>
                  <a:lnTo>
                    <a:pt x="3336035" y="31496"/>
                  </a:lnTo>
                  <a:lnTo>
                    <a:pt x="3336290" y="37211"/>
                  </a:lnTo>
                  <a:lnTo>
                    <a:pt x="3336290" y="43941"/>
                  </a:lnTo>
                  <a:lnTo>
                    <a:pt x="3336290" y="50418"/>
                  </a:lnTo>
                  <a:lnTo>
                    <a:pt x="3336035" y="55879"/>
                  </a:lnTo>
                  <a:lnTo>
                    <a:pt x="3335401" y="60451"/>
                  </a:lnTo>
                  <a:lnTo>
                    <a:pt x="3334893" y="65024"/>
                  </a:lnTo>
                  <a:lnTo>
                    <a:pt x="3334004" y="68707"/>
                  </a:lnTo>
                  <a:lnTo>
                    <a:pt x="3332860" y="71500"/>
                  </a:lnTo>
                  <a:lnTo>
                    <a:pt x="3331845" y="74295"/>
                  </a:lnTo>
                  <a:lnTo>
                    <a:pt x="3330448" y="76453"/>
                  </a:lnTo>
                  <a:lnTo>
                    <a:pt x="3328670" y="77724"/>
                  </a:lnTo>
                  <a:lnTo>
                    <a:pt x="3327019" y="79121"/>
                  </a:lnTo>
                  <a:lnTo>
                    <a:pt x="3325241" y="79755"/>
                  </a:lnTo>
                  <a:lnTo>
                    <a:pt x="3323208" y="79755"/>
                  </a:lnTo>
                  <a:lnTo>
                    <a:pt x="3214751" y="79755"/>
                  </a:lnTo>
                  <a:lnTo>
                    <a:pt x="3214751" y="429005"/>
                  </a:lnTo>
                  <a:lnTo>
                    <a:pt x="3214751" y="431291"/>
                  </a:lnTo>
                  <a:lnTo>
                    <a:pt x="3213989" y="433197"/>
                  </a:lnTo>
                  <a:lnTo>
                    <a:pt x="3191764" y="442087"/>
                  </a:lnTo>
                  <a:lnTo>
                    <a:pt x="3186049" y="442722"/>
                  </a:lnTo>
                  <a:lnTo>
                    <a:pt x="3178937" y="443102"/>
                  </a:lnTo>
                  <a:lnTo>
                    <a:pt x="3170555" y="443102"/>
                  </a:lnTo>
                  <a:lnTo>
                    <a:pt x="3162046" y="443102"/>
                  </a:lnTo>
                  <a:lnTo>
                    <a:pt x="3154934" y="442722"/>
                  </a:lnTo>
                  <a:lnTo>
                    <a:pt x="3149219" y="442087"/>
                  </a:lnTo>
                  <a:lnTo>
                    <a:pt x="3143504" y="441451"/>
                  </a:lnTo>
                  <a:lnTo>
                    <a:pt x="3128518" y="435101"/>
                  </a:lnTo>
                  <a:lnTo>
                    <a:pt x="3126994" y="433197"/>
                  </a:lnTo>
                  <a:lnTo>
                    <a:pt x="3126359" y="431291"/>
                  </a:lnTo>
                  <a:lnTo>
                    <a:pt x="3126359" y="429005"/>
                  </a:lnTo>
                  <a:lnTo>
                    <a:pt x="3126359" y="79755"/>
                  </a:lnTo>
                  <a:lnTo>
                    <a:pt x="3017774" y="79755"/>
                  </a:lnTo>
                  <a:lnTo>
                    <a:pt x="3015615" y="79755"/>
                  </a:lnTo>
                  <a:lnTo>
                    <a:pt x="3013710" y="79121"/>
                  </a:lnTo>
                  <a:lnTo>
                    <a:pt x="3012059" y="77724"/>
                  </a:lnTo>
                  <a:lnTo>
                    <a:pt x="3010535" y="76453"/>
                  </a:lnTo>
                  <a:lnTo>
                    <a:pt x="3009265" y="74295"/>
                  </a:lnTo>
                  <a:lnTo>
                    <a:pt x="3004693" y="50418"/>
                  </a:lnTo>
                  <a:lnTo>
                    <a:pt x="3004693" y="43941"/>
                  </a:lnTo>
                  <a:lnTo>
                    <a:pt x="3004693" y="37211"/>
                  </a:lnTo>
                  <a:lnTo>
                    <a:pt x="3012059" y="9651"/>
                  </a:lnTo>
                  <a:lnTo>
                    <a:pt x="3013710" y="8382"/>
                  </a:lnTo>
                  <a:lnTo>
                    <a:pt x="3015615" y="7747"/>
                  </a:lnTo>
                  <a:lnTo>
                    <a:pt x="3017774" y="7747"/>
                  </a:lnTo>
                  <a:close/>
                </a:path>
                <a:path w="4389755" h="448944">
                  <a:moveTo>
                    <a:pt x="1915795" y="7747"/>
                  </a:moveTo>
                  <a:lnTo>
                    <a:pt x="2028063" y="7747"/>
                  </a:lnTo>
                  <a:lnTo>
                    <a:pt x="2036181" y="7792"/>
                  </a:lnTo>
                  <a:lnTo>
                    <a:pt x="2076195" y="10160"/>
                  </a:lnTo>
                  <a:lnTo>
                    <a:pt x="2123313" y="22860"/>
                  </a:lnTo>
                  <a:lnTo>
                    <a:pt x="2158746" y="46482"/>
                  </a:lnTo>
                  <a:lnTo>
                    <a:pt x="2181097" y="80899"/>
                  </a:lnTo>
                  <a:lnTo>
                    <a:pt x="2188718" y="126618"/>
                  </a:lnTo>
                  <a:lnTo>
                    <a:pt x="2188382" y="137259"/>
                  </a:lnTo>
                  <a:lnTo>
                    <a:pt x="2180163" y="175083"/>
                  </a:lnTo>
                  <a:lnTo>
                    <a:pt x="2155015" y="211407"/>
                  </a:lnTo>
                  <a:lnTo>
                    <a:pt x="2114454" y="236045"/>
                  </a:lnTo>
                  <a:lnTo>
                    <a:pt x="2104644" y="239522"/>
                  </a:lnTo>
                  <a:lnTo>
                    <a:pt x="2111121" y="242570"/>
                  </a:lnTo>
                  <a:lnTo>
                    <a:pt x="2117217" y="246379"/>
                  </a:lnTo>
                  <a:lnTo>
                    <a:pt x="2122932" y="250825"/>
                  </a:lnTo>
                  <a:lnTo>
                    <a:pt x="2128647" y="255270"/>
                  </a:lnTo>
                  <a:lnTo>
                    <a:pt x="2153285" y="288925"/>
                  </a:lnTo>
                  <a:lnTo>
                    <a:pt x="2166239" y="316484"/>
                  </a:lnTo>
                  <a:lnTo>
                    <a:pt x="2202815" y="401954"/>
                  </a:lnTo>
                  <a:lnTo>
                    <a:pt x="2211197" y="427482"/>
                  </a:lnTo>
                  <a:lnTo>
                    <a:pt x="2211197" y="429640"/>
                  </a:lnTo>
                  <a:lnTo>
                    <a:pt x="2211197" y="432180"/>
                  </a:lnTo>
                  <a:lnTo>
                    <a:pt x="2203450" y="440054"/>
                  </a:lnTo>
                  <a:lnTo>
                    <a:pt x="2200147" y="441198"/>
                  </a:lnTo>
                  <a:lnTo>
                    <a:pt x="2162302" y="443102"/>
                  </a:lnTo>
                  <a:lnTo>
                    <a:pt x="2152904" y="443102"/>
                  </a:lnTo>
                  <a:lnTo>
                    <a:pt x="2119757" y="435228"/>
                  </a:lnTo>
                  <a:lnTo>
                    <a:pt x="2118360" y="433324"/>
                  </a:lnTo>
                  <a:lnTo>
                    <a:pt x="2117344" y="431038"/>
                  </a:lnTo>
                  <a:lnTo>
                    <a:pt x="2116455" y="428371"/>
                  </a:lnTo>
                  <a:lnTo>
                    <a:pt x="2077593" y="331597"/>
                  </a:lnTo>
                  <a:lnTo>
                    <a:pt x="2060374" y="296340"/>
                  </a:lnTo>
                  <a:lnTo>
                    <a:pt x="2029968" y="268224"/>
                  </a:lnTo>
                  <a:lnTo>
                    <a:pt x="2014601" y="263905"/>
                  </a:lnTo>
                  <a:lnTo>
                    <a:pt x="2005203" y="263905"/>
                  </a:lnTo>
                  <a:lnTo>
                    <a:pt x="1977770" y="263905"/>
                  </a:lnTo>
                  <a:lnTo>
                    <a:pt x="1977770" y="429005"/>
                  </a:lnTo>
                  <a:lnTo>
                    <a:pt x="1977770" y="431291"/>
                  </a:lnTo>
                  <a:lnTo>
                    <a:pt x="1977008" y="433197"/>
                  </a:lnTo>
                  <a:lnTo>
                    <a:pt x="1975612" y="435101"/>
                  </a:lnTo>
                  <a:lnTo>
                    <a:pt x="1974088" y="436879"/>
                  </a:lnTo>
                  <a:lnTo>
                    <a:pt x="1971802" y="438276"/>
                  </a:lnTo>
                  <a:lnTo>
                    <a:pt x="1968372" y="439420"/>
                  </a:lnTo>
                  <a:lnTo>
                    <a:pt x="1965070" y="440563"/>
                  </a:lnTo>
                  <a:lnTo>
                    <a:pt x="1960626" y="441451"/>
                  </a:lnTo>
                  <a:lnTo>
                    <a:pt x="1955038" y="442087"/>
                  </a:lnTo>
                  <a:lnTo>
                    <a:pt x="1949450" y="442722"/>
                  </a:lnTo>
                  <a:lnTo>
                    <a:pt x="1942338" y="443102"/>
                  </a:lnTo>
                  <a:lnTo>
                    <a:pt x="1933575" y="443102"/>
                  </a:lnTo>
                  <a:lnTo>
                    <a:pt x="1925066" y="443102"/>
                  </a:lnTo>
                  <a:lnTo>
                    <a:pt x="1917954" y="442722"/>
                  </a:lnTo>
                  <a:lnTo>
                    <a:pt x="1912366" y="442087"/>
                  </a:lnTo>
                  <a:lnTo>
                    <a:pt x="1906651" y="441451"/>
                  </a:lnTo>
                  <a:lnTo>
                    <a:pt x="1902079" y="440563"/>
                  </a:lnTo>
                  <a:lnTo>
                    <a:pt x="1898777" y="439420"/>
                  </a:lnTo>
                  <a:lnTo>
                    <a:pt x="1895347" y="438276"/>
                  </a:lnTo>
                  <a:lnTo>
                    <a:pt x="1893062" y="436879"/>
                  </a:lnTo>
                  <a:lnTo>
                    <a:pt x="1891665" y="435101"/>
                  </a:lnTo>
                  <a:lnTo>
                    <a:pt x="1890395" y="433197"/>
                  </a:lnTo>
                  <a:lnTo>
                    <a:pt x="1889759" y="431291"/>
                  </a:lnTo>
                  <a:lnTo>
                    <a:pt x="1889759" y="429005"/>
                  </a:lnTo>
                  <a:lnTo>
                    <a:pt x="1889759" y="35560"/>
                  </a:lnTo>
                  <a:lnTo>
                    <a:pt x="1889759" y="25780"/>
                  </a:lnTo>
                  <a:lnTo>
                    <a:pt x="1892172" y="18668"/>
                  </a:lnTo>
                  <a:lnTo>
                    <a:pt x="1897253" y="14224"/>
                  </a:lnTo>
                  <a:lnTo>
                    <a:pt x="1902206" y="9905"/>
                  </a:lnTo>
                  <a:lnTo>
                    <a:pt x="1908429" y="7747"/>
                  </a:lnTo>
                  <a:lnTo>
                    <a:pt x="1915795" y="7747"/>
                  </a:lnTo>
                  <a:close/>
                </a:path>
                <a:path w="4389755" h="448944">
                  <a:moveTo>
                    <a:pt x="1601851" y="7747"/>
                  </a:moveTo>
                  <a:lnTo>
                    <a:pt x="1805813" y="7747"/>
                  </a:lnTo>
                  <a:lnTo>
                    <a:pt x="1807845" y="7747"/>
                  </a:lnTo>
                  <a:lnTo>
                    <a:pt x="1809622" y="8382"/>
                  </a:lnTo>
                  <a:lnTo>
                    <a:pt x="1811146" y="9651"/>
                  </a:lnTo>
                  <a:lnTo>
                    <a:pt x="1812670" y="10795"/>
                  </a:lnTo>
                  <a:lnTo>
                    <a:pt x="1814068" y="12826"/>
                  </a:lnTo>
                  <a:lnTo>
                    <a:pt x="1815338" y="15621"/>
                  </a:lnTo>
                  <a:lnTo>
                    <a:pt x="1816608" y="18414"/>
                  </a:lnTo>
                  <a:lnTo>
                    <a:pt x="1817496" y="22098"/>
                  </a:lnTo>
                  <a:lnTo>
                    <a:pt x="1818005" y="26797"/>
                  </a:lnTo>
                  <a:lnTo>
                    <a:pt x="1818640" y="31496"/>
                  </a:lnTo>
                  <a:lnTo>
                    <a:pt x="1818894" y="37211"/>
                  </a:lnTo>
                  <a:lnTo>
                    <a:pt x="1818894" y="43941"/>
                  </a:lnTo>
                  <a:lnTo>
                    <a:pt x="1818894" y="50673"/>
                  </a:lnTo>
                  <a:lnTo>
                    <a:pt x="1818640" y="56261"/>
                  </a:lnTo>
                  <a:lnTo>
                    <a:pt x="1818005" y="60833"/>
                  </a:lnTo>
                  <a:lnTo>
                    <a:pt x="1817496" y="65404"/>
                  </a:lnTo>
                  <a:lnTo>
                    <a:pt x="1811146" y="77724"/>
                  </a:lnTo>
                  <a:lnTo>
                    <a:pt x="1809622" y="79121"/>
                  </a:lnTo>
                  <a:lnTo>
                    <a:pt x="1807845" y="79755"/>
                  </a:lnTo>
                  <a:lnTo>
                    <a:pt x="1805813" y="79755"/>
                  </a:lnTo>
                  <a:lnTo>
                    <a:pt x="1664208" y="79755"/>
                  </a:lnTo>
                  <a:lnTo>
                    <a:pt x="1664208" y="196341"/>
                  </a:lnTo>
                  <a:lnTo>
                    <a:pt x="1797050" y="196341"/>
                  </a:lnTo>
                  <a:lnTo>
                    <a:pt x="1799082" y="196341"/>
                  </a:lnTo>
                  <a:lnTo>
                    <a:pt x="1810131" y="224409"/>
                  </a:lnTo>
                  <a:lnTo>
                    <a:pt x="1810131" y="231139"/>
                  </a:lnTo>
                  <a:lnTo>
                    <a:pt x="1810131" y="237871"/>
                  </a:lnTo>
                  <a:lnTo>
                    <a:pt x="1802510" y="265049"/>
                  </a:lnTo>
                  <a:lnTo>
                    <a:pt x="1800859" y="266318"/>
                  </a:lnTo>
                  <a:lnTo>
                    <a:pt x="1799082" y="266953"/>
                  </a:lnTo>
                  <a:lnTo>
                    <a:pt x="1797050" y="266953"/>
                  </a:lnTo>
                  <a:lnTo>
                    <a:pt x="1664208" y="266953"/>
                  </a:lnTo>
                  <a:lnTo>
                    <a:pt x="1664208" y="428371"/>
                  </a:lnTo>
                  <a:lnTo>
                    <a:pt x="1664208" y="430784"/>
                  </a:lnTo>
                  <a:lnTo>
                    <a:pt x="1663445" y="432942"/>
                  </a:lnTo>
                  <a:lnTo>
                    <a:pt x="1662176" y="434721"/>
                  </a:lnTo>
                  <a:lnTo>
                    <a:pt x="1660779" y="436499"/>
                  </a:lnTo>
                  <a:lnTo>
                    <a:pt x="1658366" y="438023"/>
                  </a:lnTo>
                  <a:lnTo>
                    <a:pt x="1654937" y="439165"/>
                  </a:lnTo>
                  <a:lnTo>
                    <a:pt x="1651508" y="440436"/>
                  </a:lnTo>
                  <a:lnTo>
                    <a:pt x="1646935" y="441451"/>
                  </a:lnTo>
                  <a:lnTo>
                    <a:pt x="1641347" y="442087"/>
                  </a:lnTo>
                  <a:lnTo>
                    <a:pt x="1635759" y="442722"/>
                  </a:lnTo>
                  <a:lnTo>
                    <a:pt x="1628647" y="443102"/>
                  </a:lnTo>
                  <a:lnTo>
                    <a:pt x="1620012" y="443102"/>
                  </a:lnTo>
                  <a:lnTo>
                    <a:pt x="1611503" y="443102"/>
                  </a:lnTo>
                  <a:lnTo>
                    <a:pt x="1604391" y="442722"/>
                  </a:lnTo>
                  <a:lnTo>
                    <a:pt x="1598676" y="442087"/>
                  </a:lnTo>
                  <a:lnTo>
                    <a:pt x="1592960" y="441451"/>
                  </a:lnTo>
                  <a:lnTo>
                    <a:pt x="1588516" y="440436"/>
                  </a:lnTo>
                  <a:lnTo>
                    <a:pt x="1585087" y="439165"/>
                  </a:lnTo>
                  <a:lnTo>
                    <a:pt x="1581784" y="438023"/>
                  </a:lnTo>
                  <a:lnTo>
                    <a:pt x="1579371" y="436499"/>
                  </a:lnTo>
                  <a:lnTo>
                    <a:pt x="1577975" y="434721"/>
                  </a:lnTo>
                  <a:lnTo>
                    <a:pt x="1576451" y="432942"/>
                  </a:lnTo>
                  <a:lnTo>
                    <a:pt x="1575816" y="430784"/>
                  </a:lnTo>
                  <a:lnTo>
                    <a:pt x="1575816" y="428371"/>
                  </a:lnTo>
                  <a:lnTo>
                    <a:pt x="1575816" y="35560"/>
                  </a:lnTo>
                  <a:lnTo>
                    <a:pt x="1575816" y="25780"/>
                  </a:lnTo>
                  <a:lnTo>
                    <a:pt x="1578229" y="18668"/>
                  </a:lnTo>
                  <a:lnTo>
                    <a:pt x="1583308" y="14224"/>
                  </a:lnTo>
                  <a:lnTo>
                    <a:pt x="1588262" y="9905"/>
                  </a:lnTo>
                  <a:lnTo>
                    <a:pt x="1594484" y="7747"/>
                  </a:lnTo>
                  <a:lnTo>
                    <a:pt x="1601851" y="7747"/>
                  </a:lnTo>
                  <a:close/>
                </a:path>
                <a:path w="4389755" h="448944">
                  <a:moveTo>
                    <a:pt x="603757" y="7747"/>
                  </a:moveTo>
                  <a:lnTo>
                    <a:pt x="909193" y="7747"/>
                  </a:lnTo>
                  <a:lnTo>
                    <a:pt x="911225" y="7747"/>
                  </a:lnTo>
                  <a:lnTo>
                    <a:pt x="913003" y="8382"/>
                  </a:lnTo>
                  <a:lnTo>
                    <a:pt x="914654" y="9651"/>
                  </a:lnTo>
                  <a:lnTo>
                    <a:pt x="916432" y="10795"/>
                  </a:lnTo>
                  <a:lnTo>
                    <a:pt x="917829" y="12826"/>
                  </a:lnTo>
                  <a:lnTo>
                    <a:pt x="918844" y="15621"/>
                  </a:lnTo>
                  <a:lnTo>
                    <a:pt x="919988" y="18414"/>
                  </a:lnTo>
                  <a:lnTo>
                    <a:pt x="920877" y="22098"/>
                  </a:lnTo>
                  <a:lnTo>
                    <a:pt x="921385" y="26797"/>
                  </a:lnTo>
                  <a:lnTo>
                    <a:pt x="922019" y="31496"/>
                  </a:lnTo>
                  <a:lnTo>
                    <a:pt x="922274" y="37211"/>
                  </a:lnTo>
                  <a:lnTo>
                    <a:pt x="922274" y="43941"/>
                  </a:lnTo>
                  <a:lnTo>
                    <a:pt x="922274" y="50418"/>
                  </a:lnTo>
                  <a:lnTo>
                    <a:pt x="922019" y="55879"/>
                  </a:lnTo>
                  <a:lnTo>
                    <a:pt x="921385" y="60451"/>
                  </a:lnTo>
                  <a:lnTo>
                    <a:pt x="920877" y="65024"/>
                  </a:lnTo>
                  <a:lnTo>
                    <a:pt x="919988" y="68707"/>
                  </a:lnTo>
                  <a:lnTo>
                    <a:pt x="918844" y="71500"/>
                  </a:lnTo>
                  <a:lnTo>
                    <a:pt x="917829" y="74295"/>
                  </a:lnTo>
                  <a:lnTo>
                    <a:pt x="916432" y="76453"/>
                  </a:lnTo>
                  <a:lnTo>
                    <a:pt x="914654" y="77724"/>
                  </a:lnTo>
                  <a:lnTo>
                    <a:pt x="913003" y="79121"/>
                  </a:lnTo>
                  <a:lnTo>
                    <a:pt x="911225" y="79755"/>
                  </a:lnTo>
                  <a:lnTo>
                    <a:pt x="909193" y="79755"/>
                  </a:lnTo>
                  <a:lnTo>
                    <a:pt x="800735" y="79755"/>
                  </a:lnTo>
                  <a:lnTo>
                    <a:pt x="800735" y="429005"/>
                  </a:lnTo>
                  <a:lnTo>
                    <a:pt x="800735" y="431291"/>
                  </a:lnTo>
                  <a:lnTo>
                    <a:pt x="799973" y="433197"/>
                  </a:lnTo>
                  <a:lnTo>
                    <a:pt x="764921" y="443102"/>
                  </a:lnTo>
                  <a:lnTo>
                    <a:pt x="756538" y="443102"/>
                  </a:lnTo>
                  <a:lnTo>
                    <a:pt x="748030" y="443102"/>
                  </a:lnTo>
                  <a:lnTo>
                    <a:pt x="740918" y="442722"/>
                  </a:lnTo>
                  <a:lnTo>
                    <a:pt x="735203" y="442087"/>
                  </a:lnTo>
                  <a:lnTo>
                    <a:pt x="729488" y="441451"/>
                  </a:lnTo>
                  <a:lnTo>
                    <a:pt x="714502" y="435101"/>
                  </a:lnTo>
                  <a:lnTo>
                    <a:pt x="712978" y="433197"/>
                  </a:lnTo>
                  <a:lnTo>
                    <a:pt x="712343" y="431291"/>
                  </a:lnTo>
                  <a:lnTo>
                    <a:pt x="712343" y="429005"/>
                  </a:lnTo>
                  <a:lnTo>
                    <a:pt x="712343" y="79755"/>
                  </a:lnTo>
                  <a:lnTo>
                    <a:pt x="603757" y="79755"/>
                  </a:lnTo>
                  <a:lnTo>
                    <a:pt x="601599" y="79755"/>
                  </a:lnTo>
                  <a:lnTo>
                    <a:pt x="599694" y="79121"/>
                  </a:lnTo>
                  <a:lnTo>
                    <a:pt x="598043" y="77724"/>
                  </a:lnTo>
                  <a:lnTo>
                    <a:pt x="596519" y="76453"/>
                  </a:lnTo>
                  <a:lnTo>
                    <a:pt x="595249" y="74295"/>
                  </a:lnTo>
                  <a:lnTo>
                    <a:pt x="594106" y="71500"/>
                  </a:lnTo>
                  <a:lnTo>
                    <a:pt x="592963" y="68707"/>
                  </a:lnTo>
                  <a:lnTo>
                    <a:pt x="592074" y="65024"/>
                  </a:lnTo>
                  <a:lnTo>
                    <a:pt x="591566" y="60451"/>
                  </a:lnTo>
                  <a:lnTo>
                    <a:pt x="591057" y="55879"/>
                  </a:lnTo>
                  <a:lnTo>
                    <a:pt x="590677" y="50418"/>
                  </a:lnTo>
                  <a:lnTo>
                    <a:pt x="590677" y="43941"/>
                  </a:lnTo>
                  <a:lnTo>
                    <a:pt x="590677" y="37211"/>
                  </a:lnTo>
                  <a:lnTo>
                    <a:pt x="591057" y="31496"/>
                  </a:lnTo>
                  <a:lnTo>
                    <a:pt x="591566" y="26797"/>
                  </a:lnTo>
                  <a:lnTo>
                    <a:pt x="592074" y="22098"/>
                  </a:lnTo>
                  <a:lnTo>
                    <a:pt x="592963" y="18414"/>
                  </a:lnTo>
                  <a:lnTo>
                    <a:pt x="594106" y="15621"/>
                  </a:lnTo>
                  <a:lnTo>
                    <a:pt x="595249" y="12826"/>
                  </a:lnTo>
                  <a:lnTo>
                    <a:pt x="596519" y="10795"/>
                  </a:lnTo>
                  <a:lnTo>
                    <a:pt x="598043" y="9651"/>
                  </a:lnTo>
                  <a:lnTo>
                    <a:pt x="599694" y="8382"/>
                  </a:lnTo>
                  <a:lnTo>
                    <a:pt x="601599" y="7747"/>
                  </a:lnTo>
                  <a:lnTo>
                    <a:pt x="603757" y="7747"/>
                  </a:lnTo>
                  <a:close/>
                </a:path>
                <a:path w="4389755" h="448944">
                  <a:moveTo>
                    <a:pt x="4351274" y="6476"/>
                  </a:moveTo>
                  <a:lnTo>
                    <a:pt x="4358766" y="6476"/>
                  </a:lnTo>
                  <a:lnTo>
                    <a:pt x="4365244" y="6730"/>
                  </a:lnTo>
                  <a:lnTo>
                    <a:pt x="4370324" y="7238"/>
                  </a:lnTo>
                  <a:lnTo>
                    <a:pt x="4375404" y="7874"/>
                  </a:lnTo>
                  <a:lnTo>
                    <a:pt x="4379468" y="8762"/>
                  </a:lnTo>
                  <a:lnTo>
                    <a:pt x="4382261" y="10160"/>
                  </a:lnTo>
                  <a:lnTo>
                    <a:pt x="4385056" y="11429"/>
                  </a:lnTo>
                  <a:lnTo>
                    <a:pt x="4386960" y="12953"/>
                  </a:lnTo>
                  <a:lnTo>
                    <a:pt x="4388104" y="14732"/>
                  </a:lnTo>
                  <a:lnTo>
                    <a:pt x="4389247" y="16637"/>
                  </a:lnTo>
                  <a:lnTo>
                    <a:pt x="4389755" y="18541"/>
                  </a:lnTo>
                  <a:lnTo>
                    <a:pt x="4389755" y="20827"/>
                  </a:lnTo>
                  <a:lnTo>
                    <a:pt x="4389755" y="410210"/>
                  </a:lnTo>
                  <a:lnTo>
                    <a:pt x="4389755" y="415416"/>
                  </a:lnTo>
                  <a:lnTo>
                    <a:pt x="4388865" y="419988"/>
                  </a:lnTo>
                  <a:lnTo>
                    <a:pt x="4360799" y="441705"/>
                  </a:lnTo>
                  <a:lnTo>
                    <a:pt x="4356608" y="441705"/>
                  </a:lnTo>
                  <a:lnTo>
                    <a:pt x="4319143" y="441705"/>
                  </a:lnTo>
                  <a:lnTo>
                    <a:pt x="4311269" y="441705"/>
                  </a:lnTo>
                  <a:lnTo>
                    <a:pt x="4304537" y="440943"/>
                  </a:lnTo>
                  <a:lnTo>
                    <a:pt x="4269232" y="414147"/>
                  </a:lnTo>
                  <a:lnTo>
                    <a:pt x="4254119" y="386841"/>
                  </a:lnTo>
                  <a:lnTo>
                    <a:pt x="4146296" y="184276"/>
                  </a:lnTo>
                  <a:lnTo>
                    <a:pt x="4127246" y="145161"/>
                  </a:lnTo>
                  <a:lnTo>
                    <a:pt x="4109847" y="104521"/>
                  </a:lnTo>
                  <a:lnTo>
                    <a:pt x="4109084" y="104521"/>
                  </a:lnTo>
                  <a:lnTo>
                    <a:pt x="4111117" y="152526"/>
                  </a:lnTo>
                  <a:lnTo>
                    <a:pt x="4111752" y="201929"/>
                  </a:lnTo>
                  <a:lnTo>
                    <a:pt x="4111752" y="428625"/>
                  </a:lnTo>
                  <a:lnTo>
                    <a:pt x="4111752" y="430911"/>
                  </a:lnTo>
                  <a:lnTo>
                    <a:pt x="4103624" y="439165"/>
                  </a:lnTo>
                  <a:lnTo>
                    <a:pt x="4100576" y="440436"/>
                  </a:lnTo>
                  <a:lnTo>
                    <a:pt x="4096512" y="441451"/>
                  </a:lnTo>
                  <a:lnTo>
                    <a:pt x="4091431" y="442087"/>
                  </a:lnTo>
                  <a:lnTo>
                    <a:pt x="4086225" y="442722"/>
                  </a:lnTo>
                  <a:lnTo>
                    <a:pt x="4079621" y="443102"/>
                  </a:lnTo>
                  <a:lnTo>
                    <a:pt x="4071620" y="443102"/>
                  </a:lnTo>
                  <a:lnTo>
                    <a:pt x="4063873" y="443102"/>
                  </a:lnTo>
                  <a:lnTo>
                    <a:pt x="4040124" y="439165"/>
                  </a:lnTo>
                  <a:lnTo>
                    <a:pt x="4037203" y="438023"/>
                  </a:lnTo>
                  <a:lnTo>
                    <a:pt x="4035298" y="436499"/>
                  </a:lnTo>
                  <a:lnTo>
                    <a:pt x="4034154" y="434721"/>
                  </a:lnTo>
                  <a:lnTo>
                    <a:pt x="4033012" y="432942"/>
                  </a:lnTo>
                  <a:lnTo>
                    <a:pt x="4032504" y="430911"/>
                  </a:lnTo>
                  <a:lnTo>
                    <a:pt x="4032504" y="428625"/>
                  </a:lnTo>
                  <a:lnTo>
                    <a:pt x="4032504" y="39242"/>
                  </a:lnTo>
                  <a:lnTo>
                    <a:pt x="4032504" y="28701"/>
                  </a:lnTo>
                  <a:lnTo>
                    <a:pt x="4035552" y="20827"/>
                  </a:lnTo>
                  <a:lnTo>
                    <a:pt x="4041648" y="15621"/>
                  </a:lnTo>
                  <a:lnTo>
                    <a:pt x="4047744" y="10413"/>
                  </a:lnTo>
                  <a:lnTo>
                    <a:pt x="4055364" y="7747"/>
                  </a:lnTo>
                  <a:lnTo>
                    <a:pt x="4064254" y="7747"/>
                  </a:lnTo>
                  <a:lnTo>
                    <a:pt x="4111498" y="7747"/>
                  </a:lnTo>
                  <a:lnTo>
                    <a:pt x="4120006" y="7747"/>
                  </a:lnTo>
                  <a:lnTo>
                    <a:pt x="4127119" y="8509"/>
                  </a:lnTo>
                  <a:lnTo>
                    <a:pt x="4132960" y="9905"/>
                  </a:lnTo>
                  <a:lnTo>
                    <a:pt x="4138676" y="11429"/>
                  </a:lnTo>
                  <a:lnTo>
                    <a:pt x="4143882" y="13842"/>
                  </a:lnTo>
                  <a:lnTo>
                    <a:pt x="4148454" y="17145"/>
                  </a:lnTo>
                  <a:lnTo>
                    <a:pt x="4153027" y="20447"/>
                  </a:lnTo>
                  <a:lnTo>
                    <a:pt x="4173728" y="52959"/>
                  </a:lnTo>
                  <a:lnTo>
                    <a:pt x="4258183" y="211327"/>
                  </a:lnTo>
                  <a:lnTo>
                    <a:pt x="4261820" y="218521"/>
                  </a:lnTo>
                  <a:lnTo>
                    <a:pt x="4265469" y="225631"/>
                  </a:lnTo>
                  <a:lnTo>
                    <a:pt x="4269095" y="232669"/>
                  </a:lnTo>
                  <a:lnTo>
                    <a:pt x="4272660" y="239649"/>
                  </a:lnTo>
                  <a:lnTo>
                    <a:pt x="4289942" y="274371"/>
                  </a:lnTo>
                  <a:lnTo>
                    <a:pt x="4309034" y="314823"/>
                  </a:lnTo>
                  <a:lnTo>
                    <a:pt x="4312031" y="321563"/>
                  </a:lnTo>
                  <a:lnTo>
                    <a:pt x="4312411" y="321563"/>
                  </a:lnTo>
                  <a:lnTo>
                    <a:pt x="4310887" y="272668"/>
                  </a:lnTo>
                  <a:lnTo>
                    <a:pt x="4310380" y="224027"/>
                  </a:lnTo>
                  <a:lnTo>
                    <a:pt x="4310380" y="20827"/>
                  </a:lnTo>
                  <a:lnTo>
                    <a:pt x="4310380" y="18541"/>
                  </a:lnTo>
                  <a:lnTo>
                    <a:pt x="4311014" y="16637"/>
                  </a:lnTo>
                  <a:lnTo>
                    <a:pt x="4312411" y="14732"/>
                  </a:lnTo>
                  <a:lnTo>
                    <a:pt x="4313682" y="12953"/>
                  </a:lnTo>
                  <a:lnTo>
                    <a:pt x="4315968" y="11429"/>
                  </a:lnTo>
                  <a:lnTo>
                    <a:pt x="4319143" y="10160"/>
                  </a:lnTo>
                  <a:lnTo>
                    <a:pt x="4322190" y="8762"/>
                  </a:lnTo>
                  <a:lnTo>
                    <a:pt x="4326382" y="7874"/>
                  </a:lnTo>
                  <a:lnTo>
                    <a:pt x="4331461" y="7238"/>
                  </a:lnTo>
                  <a:lnTo>
                    <a:pt x="4336669" y="6730"/>
                  </a:lnTo>
                  <a:lnTo>
                    <a:pt x="4343146" y="6476"/>
                  </a:lnTo>
                  <a:lnTo>
                    <a:pt x="4351274" y="6476"/>
                  </a:lnTo>
                  <a:close/>
                </a:path>
                <a:path w="4389755" h="448944">
                  <a:moveTo>
                    <a:pt x="501650" y="6476"/>
                  </a:moveTo>
                  <a:lnTo>
                    <a:pt x="509143" y="6476"/>
                  </a:lnTo>
                  <a:lnTo>
                    <a:pt x="515619" y="6730"/>
                  </a:lnTo>
                  <a:lnTo>
                    <a:pt x="520700" y="7238"/>
                  </a:lnTo>
                  <a:lnTo>
                    <a:pt x="525780" y="7874"/>
                  </a:lnTo>
                  <a:lnTo>
                    <a:pt x="529844" y="8762"/>
                  </a:lnTo>
                  <a:lnTo>
                    <a:pt x="532638" y="10160"/>
                  </a:lnTo>
                  <a:lnTo>
                    <a:pt x="535432" y="11429"/>
                  </a:lnTo>
                  <a:lnTo>
                    <a:pt x="537337" y="12953"/>
                  </a:lnTo>
                  <a:lnTo>
                    <a:pt x="538480" y="14732"/>
                  </a:lnTo>
                  <a:lnTo>
                    <a:pt x="539623" y="16637"/>
                  </a:lnTo>
                  <a:lnTo>
                    <a:pt x="540131" y="18541"/>
                  </a:lnTo>
                  <a:lnTo>
                    <a:pt x="540131" y="20827"/>
                  </a:lnTo>
                  <a:lnTo>
                    <a:pt x="540131" y="410210"/>
                  </a:lnTo>
                  <a:lnTo>
                    <a:pt x="540131" y="415416"/>
                  </a:lnTo>
                  <a:lnTo>
                    <a:pt x="539242" y="419988"/>
                  </a:lnTo>
                  <a:lnTo>
                    <a:pt x="511175" y="441705"/>
                  </a:lnTo>
                  <a:lnTo>
                    <a:pt x="506984" y="441705"/>
                  </a:lnTo>
                  <a:lnTo>
                    <a:pt x="469519" y="441705"/>
                  </a:lnTo>
                  <a:lnTo>
                    <a:pt x="461644" y="441705"/>
                  </a:lnTo>
                  <a:lnTo>
                    <a:pt x="454913" y="440943"/>
                  </a:lnTo>
                  <a:lnTo>
                    <a:pt x="419607" y="414147"/>
                  </a:lnTo>
                  <a:lnTo>
                    <a:pt x="404494" y="386841"/>
                  </a:lnTo>
                  <a:lnTo>
                    <a:pt x="296672" y="184276"/>
                  </a:lnTo>
                  <a:lnTo>
                    <a:pt x="277622" y="145161"/>
                  </a:lnTo>
                  <a:lnTo>
                    <a:pt x="260223" y="104521"/>
                  </a:lnTo>
                  <a:lnTo>
                    <a:pt x="259461" y="104521"/>
                  </a:lnTo>
                  <a:lnTo>
                    <a:pt x="261493" y="152526"/>
                  </a:lnTo>
                  <a:lnTo>
                    <a:pt x="262128" y="201929"/>
                  </a:lnTo>
                  <a:lnTo>
                    <a:pt x="262128" y="428625"/>
                  </a:lnTo>
                  <a:lnTo>
                    <a:pt x="262128" y="430911"/>
                  </a:lnTo>
                  <a:lnTo>
                    <a:pt x="254000" y="439165"/>
                  </a:lnTo>
                  <a:lnTo>
                    <a:pt x="250952" y="440436"/>
                  </a:lnTo>
                  <a:lnTo>
                    <a:pt x="246887" y="441451"/>
                  </a:lnTo>
                  <a:lnTo>
                    <a:pt x="241807" y="442087"/>
                  </a:lnTo>
                  <a:lnTo>
                    <a:pt x="236600" y="442722"/>
                  </a:lnTo>
                  <a:lnTo>
                    <a:pt x="229997" y="443102"/>
                  </a:lnTo>
                  <a:lnTo>
                    <a:pt x="221996" y="443102"/>
                  </a:lnTo>
                  <a:lnTo>
                    <a:pt x="214249" y="443102"/>
                  </a:lnTo>
                  <a:lnTo>
                    <a:pt x="190500" y="439165"/>
                  </a:lnTo>
                  <a:lnTo>
                    <a:pt x="187579" y="438023"/>
                  </a:lnTo>
                  <a:lnTo>
                    <a:pt x="185674" y="436499"/>
                  </a:lnTo>
                  <a:lnTo>
                    <a:pt x="184531" y="434721"/>
                  </a:lnTo>
                  <a:lnTo>
                    <a:pt x="183387" y="432942"/>
                  </a:lnTo>
                  <a:lnTo>
                    <a:pt x="182880" y="430911"/>
                  </a:lnTo>
                  <a:lnTo>
                    <a:pt x="182880" y="428625"/>
                  </a:lnTo>
                  <a:lnTo>
                    <a:pt x="182880" y="39242"/>
                  </a:lnTo>
                  <a:lnTo>
                    <a:pt x="182880" y="28701"/>
                  </a:lnTo>
                  <a:lnTo>
                    <a:pt x="185928" y="20827"/>
                  </a:lnTo>
                  <a:lnTo>
                    <a:pt x="192024" y="15621"/>
                  </a:lnTo>
                  <a:lnTo>
                    <a:pt x="198119" y="10413"/>
                  </a:lnTo>
                  <a:lnTo>
                    <a:pt x="205740" y="7747"/>
                  </a:lnTo>
                  <a:lnTo>
                    <a:pt x="214630" y="7747"/>
                  </a:lnTo>
                  <a:lnTo>
                    <a:pt x="261874" y="7747"/>
                  </a:lnTo>
                  <a:lnTo>
                    <a:pt x="270382" y="7747"/>
                  </a:lnTo>
                  <a:lnTo>
                    <a:pt x="277494" y="8509"/>
                  </a:lnTo>
                  <a:lnTo>
                    <a:pt x="283337" y="9905"/>
                  </a:lnTo>
                  <a:lnTo>
                    <a:pt x="289052" y="11429"/>
                  </a:lnTo>
                  <a:lnTo>
                    <a:pt x="294259" y="13842"/>
                  </a:lnTo>
                  <a:lnTo>
                    <a:pt x="298831" y="17145"/>
                  </a:lnTo>
                  <a:lnTo>
                    <a:pt x="303403" y="20447"/>
                  </a:lnTo>
                  <a:lnTo>
                    <a:pt x="324104" y="52959"/>
                  </a:lnTo>
                  <a:lnTo>
                    <a:pt x="408559" y="211327"/>
                  </a:lnTo>
                  <a:lnTo>
                    <a:pt x="412196" y="218521"/>
                  </a:lnTo>
                  <a:lnTo>
                    <a:pt x="415845" y="225631"/>
                  </a:lnTo>
                  <a:lnTo>
                    <a:pt x="419471" y="232669"/>
                  </a:lnTo>
                  <a:lnTo>
                    <a:pt x="423037" y="239649"/>
                  </a:lnTo>
                  <a:lnTo>
                    <a:pt x="440318" y="274371"/>
                  </a:lnTo>
                  <a:lnTo>
                    <a:pt x="459410" y="314823"/>
                  </a:lnTo>
                  <a:lnTo>
                    <a:pt x="462406" y="321563"/>
                  </a:lnTo>
                  <a:lnTo>
                    <a:pt x="462788" y="321563"/>
                  </a:lnTo>
                  <a:lnTo>
                    <a:pt x="461263" y="272668"/>
                  </a:lnTo>
                  <a:lnTo>
                    <a:pt x="460756" y="224027"/>
                  </a:lnTo>
                  <a:lnTo>
                    <a:pt x="460756" y="20827"/>
                  </a:lnTo>
                  <a:lnTo>
                    <a:pt x="460756" y="18541"/>
                  </a:lnTo>
                  <a:lnTo>
                    <a:pt x="461391" y="16637"/>
                  </a:lnTo>
                  <a:lnTo>
                    <a:pt x="462788" y="14732"/>
                  </a:lnTo>
                  <a:lnTo>
                    <a:pt x="464057" y="12953"/>
                  </a:lnTo>
                  <a:lnTo>
                    <a:pt x="466344" y="11429"/>
                  </a:lnTo>
                  <a:lnTo>
                    <a:pt x="469519" y="10160"/>
                  </a:lnTo>
                  <a:lnTo>
                    <a:pt x="472567" y="8762"/>
                  </a:lnTo>
                  <a:lnTo>
                    <a:pt x="476757" y="7874"/>
                  </a:lnTo>
                  <a:lnTo>
                    <a:pt x="481838" y="7238"/>
                  </a:lnTo>
                  <a:lnTo>
                    <a:pt x="487044" y="6730"/>
                  </a:lnTo>
                  <a:lnTo>
                    <a:pt x="493522" y="6476"/>
                  </a:lnTo>
                  <a:lnTo>
                    <a:pt x="501650" y="6476"/>
                  </a:lnTo>
                  <a:close/>
                </a:path>
                <a:path w="4389755" h="448944">
                  <a:moveTo>
                    <a:pt x="3430524" y="5714"/>
                  </a:moveTo>
                  <a:lnTo>
                    <a:pt x="3439159" y="5714"/>
                  </a:lnTo>
                  <a:lnTo>
                    <a:pt x="3446272" y="6096"/>
                  </a:lnTo>
                  <a:lnTo>
                    <a:pt x="3474720" y="17525"/>
                  </a:lnTo>
                  <a:lnTo>
                    <a:pt x="3474720" y="19812"/>
                  </a:lnTo>
                  <a:lnTo>
                    <a:pt x="3474720" y="429005"/>
                  </a:lnTo>
                  <a:lnTo>
                    <a:pt x="3474720" y="431291"/>
                  </a:lnTo>
                  <a:lnTo>
                    <a:pt x="3473957" y="433197"/>
                  </a:lnTo>
                  <a:lnTo>
                    <a:pt x="3451859" y="442087"/>
                  </a:lnTo>
                  <a:lnTo>
                    <a:pt x="3446272" y="442722"/>
                  </a:lnTo>
                  <a:lnTo>
                    <a:pt x="3439159" y="443102"/>
                  </a:lnTo>
                  <a:lnTo>
                    <a:pt x="3430524" y="443102"/>
                  </a:lnTo>
                  <a:lnTo>
                    <a:pt x="3422015" y="443102"/>
                  </a:lnTo>
                  <a:lnTo>
                    <a:pt x="3414903" y="442722"/>
                  </a:lnTo>
                  <a:lnTo>
                    <a:pt x="3409188" y="442087"/>
                  </a:lnTo>
                  <a:lnTo>
                    <a:pt x="3403473" y="441451"/>
                  </a:lnTo>
                  <a:lnTo>
                    <a:pt x="3388487" y="435101"/>
                  </a:lnTo>
                  <a:lnTo>
                    <a:pt x="3386963" y="433197"/>
                  </a:lnTo>
                  <a:lnTo>
                    <a:pt x="3386328" y="431291"/>
                  </a:lnTo>
                  <a:lnTo>
                    <a:pt x="3386328" y="429005"/>
                  </a:lnTo>
                  <a:lnTo>
                    <a:pt x="3386328" y="19812"/>
                  </a:lnTo>
                  <a:lnTo>
                    <a:pt x="3386328" y="17525"/>
                  </a:lnTo>
                  <a:lnTo>
                    <a:pt x="3386963" y="15621"/>
                  </a:lnTo>
                  <a:lnTo>
                    <a:pt x="3388487" y="13842"/>
                  </a:lnTo>
                  <a:lnTo>
                    <a:pt x="3389883" y="11937"/>
                  </a:lnTo>
                  <a:lnTo>
                    <a:pt x="3392297" y="10540"/>
                  </a:lnTo>
                  <a:lnTo>
                    <a:pt x="3395853" y="9398"/>
                  </a:lnTo>
                  <a:lnTo>
                    <a:pt x="3399281" y="8254"/>
                  </a:lnTo>
                  <a:lnTo>
                    <a:pt x="3403854" y="7365"/>
                  </a:lnTo>
                  <a:lnTo>
                    <a:pt x="3409315" y="6730"/>
                  </a:lnTo>
                  <a:lnTo>
                    <a:pt x="3414903" y="6096"/>
                  </a:lnTo>
                  <a:lnTo>
                    <a:pt x="3422015" y="5714"/>
                  </a:lnTo>
                  <a:lnTo>
                    <a:pt x="3430524" y="5714"/>
                  </a:lnTo>
                  <a:close/>
                </a:path>
                <a:path w="4389755" h="448944">
                  <a:moveTo>
                    <a:pt x="2433828" y="5714"/>
                  </a:moveTo>
                  <a:lnTo>
                    <a:pt x="2473197" y="6603"/>
                  </a:lnTo>
                  <a:lnTo>
                    <a:pt x="2483612" y="8636"/>
                  </a:lnTo>
                  <a:lnTo>
                    <a:pt x="2487930" y="9778"/>
                  </a:lnTo>
                  <a:lnTo>
                    <a:pt x="2497835" y="24129"/>
                  </a:lnTo>
                  <a:lnTo>
                    <a:pt x="2631694" y="408304"/>
                  </a:lnTo>
                  <a:lnTo>
                    <a:pt x="2634488" y="416305"/>
                  </a:lnTo>
                  <a:lnTo>
                    <a:pt x="2636139" y="422655"/>
                  </a:lnTo>
                  <a:lnTo>
                    <a:pt x="2636774" y="427354"/>
                  </a:lnTo>
                  <a:lnTo>
                    <a:pt x="2637409" y="432053"/>
                  </a:lnTo>
                  <a:lnTo>
                    <a:pt x="2636520" y="435483"/>
                  </a:lnTo>
                  <a:lnTo>
                    <a:pt x="2595245" y="443102"/>
                  </a:lnTo>
                  <a:lnTo>
                    <a:pt x="2587166" y="443059"/>
                  </a:lnTo>
                  <a:lnTo>
                    <a:pt x="2554097" y="440563"/>
                  </a:lnTo>
                  <a:lnTo>
                    <a:pt x="2550668" y="439547"/>
                  </a:lnTo>
                  <a:lnTo>
                    <a:pt x="2543683" y="429387"/>
                  </a:lnTo>
                  <a:lnTo>
                    <a:pt x="2514600" y="342264"/>
                  </a:lnTo>
                  <a:lnTo>
                    <a:pt x="2351785" y="342264"/>
                  </a:lnTo>
                  <a:lnTo>
                    <a:pt x="2324354" y="426974"/>
                  </a:lnTo>
                  <a:lnTo>
                    <a:pt x="2323465" y="430149"/>
                  </a:lnTo>
                  <a:lnTo>
                    <a:pt x="2322322" y="432815"/>
                  </a:lnTo>
                  <a:lnTo>
                    <a:pt x="2320797" y="434848"/>
                  </a:lnTo>
                  <a:lnTo>
                    <a:pt x="2319401" y="437007"/>
                  </a:lnTo>
                  <a:lnTo>
                    <a:pt x="2316988" y="438658"/>
                  </a:lnTo>
                  <a:lnTo>
                    <a:pt x="2286381" y="443102"/>
                  </a:lnTo>
                  <a:lnTo>
                    <a:pt x="2276856" y="443102"/>
                  </a:lnTo>
                  <a:lnTo>
                    <a:pt x="2266569" y="443102"/>
                  </a:lnTo>
                  <a:lnTo>
                    <a:pt x="2258441" y="442722"/>
                  </a:lnTo>
                  <a:lnTo>
                    <a:pt x="2252726" y="442087"/>
                  </a:lnTo>
                  <a:lnTo>
                    <a:pt x="2246884" y="441451"/>
                  </a:lnTo>
                  <a:lnTo>
                    <a:pt x="2242820" y="439800"/>
                  </a:lnTo>
                  <a:lnTo>
                    <a:pt x="2240660" y="437261"/>
                  </a:lnTo>
                  <a:lnTo>
                    <a:pt x="2238375" y="434593"/>
                  </a:lnTo>
                  <a:lnTo>
                    <a:pt x="2237613" y="431038"/>
                  </a:lnTo>
                  <a:lnTo>
                    <a:pt x="2238247" y="426338"/>
                  </a:lnTo>
                  <a:lnTo>
                    <a:pt x="2239010" y="421639"/>
                  </a:lnTo>
                  <a:lnTo>
                    <a:pt x="2240660" y="415416"/>
                  </a:lnTo>
                  <a:lnTo>
                    <a:pt x="2243328" y="407542"/>
                  </a:lnTo>
                  <a:lnTo>
                    <a:pt x="2376932" y="23113"/>
                  </a:lnTo>
                  <a:lnTo>
                    <a:pt x="2378202" y="19303"/>
                  </a:lnTo>
                  <a:lnTo>
                    <a:pt x="2379853" y="16255"/>
                  </a:lnTo>
                  <a:lnTo>
                    <a:pt x="2381631" y="13970"/>
                  </a:lnTo>
                  <a:lnTo>
                    <a:pt x="2383409" y="11557"/>
                  </a:lnTo>
                  <a:lnTo>
                    <a:pt x="2386203" y="9778"/>
                  </a:lnTo>
                  <a:lnTo>
                    <a:pt x="2390140" y="8636"/>
                  </a:lnTo>
                  <a:lnTo>
                    <a:pt x="2394077" y="7365"/>
                  </a:lnTo>
                  <a:lnTo>
                    <a:pt x="2425737" y="5758"/>
                  </a:lnTo>
                  <a:lnTo>
                    <a:pt x="2433828" y="5714"/>
                  </a:lnTo>
                  <a:close/>
                </a:path>
                <a:path w="4389755" h="448944">
                  <a:moveTo>
                    <a:pt x="44196" y="5714"/>
                  </a:moveTo>
                  <a:lnTo>
                    <a:pt x="52831" y="5714"/>
                  </a:lnTo>
                  <a:lnTo>
                    <a:pt x="59943" y="6096"/>
                  </a:lnTo>
                  <a:lnTo>
                    <a:pt x="88392" y="17525"/>
                  </a:lnTo>
                  <a:lnTo>
                    <a:pt x="88392" y="19812"/>
                  </a:lnTo>
                  <a:lnTo>
                    <a:pt x="88392" y="429005"/>
                  </a:lnTo>
                  <a:lnTo>
                    <a:pt x="88392" y="431291"/>
                  </a:lnTo>
                  <a:lnTo>
                    <a:pt x="87630" y="433197"/>
                  </a:lnTo>
                  <a:lnTo>
                    <a:pt x="65531" y="442087"/>
                  </a:lnTo>
                  <a:lnTo>
                    <a:pt x="59943" y="442722"/>
                  </a:lnTo>
                  <a:lnTo>
                    <a:pt x="52831" y="443102"/>
                  </a:lnTo>
                  <a:lnTo>
                    <a:pt x="44196" y="443102"/>
                  </a:lnTo>
                  <a:lnTo>
                    <a:pt x="35687" y="443102"/>
                  </a:lnTo>
                  <a:lnTo>
                    <a:pt x="28575" y="442722"/>
                  </a:lnTo>
                  <a:lnTo>
                    <a:pt x="22860" y="442087"/>
                  </a:lnTo>
                  <a:lnTo>
                    <a:pt x="17144" y="441451"/>
                  </a:lnTo>
                  <a:lnTo>
                    <a:pt x="2159" y="435101"/>
                  </a:lnTo>
                  <a:lnTo>
                    <a:pt x="635" y="433197"/>
                  </a:lnTo>
                  <a:lnTo>
                    <a:pt x="0" y="431291"/>
                  </a:lnTo>
                  <a:lnTo>
                    <a:pt x="0" y="429005"/>
                  </a:lnTo>
                  <a:lnTo>
                    <a:pt x="0" y="19812"/>
                  </a:lnTo>
                  <a:lnTo>
                    <a:pt x="0" y="17525"/>
                  </a:lnTo>
                  <a:lnTo>
                    <a:pt x="635" y="15621"/>
                  </a:lnTo>
                  <a:lnTo>
                    <a:pt x="2159" y="13842"/>
                  </a:lnTo>
                  <a:lnTo>
                    <a:pt x="3556" y="11937"/>
                  </a:lnTo>
                  <a:lnTo>
                    <a:pt x="5968" y="10540"/>
                  </a:lnTo>
                  <a:lnTo>
                    <a:pt x="9525" y="9398"/>
                  </a:lnTo>
                  <a:lnTo>
                    <a:pt x="12954" y="8254"/>
                  </a:lnTo>
                  <a:lnTo>
                    <a:pt x="17525" y="7365"/>
                  </a:lnTo>
                  <a:lnTo>
                    <a:pt x="22987" y="6730"/>
                  </a:lnTo>
                  <a:lnTo>
                    <a:pt x="28575" y="6096"/>
                  </a:lnTo>
                  <a:lnTo>
                    <a:pt x="35687" y="5714"/>
                  </a:lnTo>
                  <a:lnTo>
                    <a:pt x="44196" y="5714"/>
                  </a:lnTo>
                  <a:close/>
                </a:path>
                <a:path w="4389755" h="448944">
                  <a:moveTo>
                    <a:pt x="2862326" y="762"/>
                  </a:moveTo>
                  <a:lnTo>
                    <a:pt x="2905359" y="5324"/>
                  </a:lnTo>
                  <a:lnTo>
                    <a:pt x="2947882" y="19736"/>
                  </a:lnTo>
                  <a:lnTo>
                    <a:pt x="2977896" y="45847"/>
                  </a:lnTo>
                  <a:lnTo>
                    <a:pt x="2980563" y="69468"/>
                  </a:lnTo>
                  <a:lnTo>
                    <a:pt x="2980563" y="75691"/>
                  </a:lnTo>
                  <a:lnTo>
                    <a:pt x="2980563" y="82423"/>
                  </a:lnTo>
                  <a:lnTo>
                    <a:pt x="2977515" y="104139"/>
                  </a:lnTo>
                  <a:lnTo>
                    <a:pt x="2976372" y="107061"/>
                  </a:lnTo>
                  <a:lnTo>
                    <a:pt x="2975102" y="109220"/>
                  </a:lnTo>
                  <a:lnTo>
                    <a:pt x="2973451" y="110616"/>
                  </a:lnTo>
                  <a:lnTo>
                    <a:pt x="2971927" y="111887"/>
                  </a:lnTo>
                  <a:lnTo>
                    <a:pt x="2970149" y="112522"/>
                  </a:lnTo>
                  <a:lnTo>
                    <a:pt x="2968117" y="112522"/>
                  </a:lnTo>
                  <a:lnTo>
                    <a:pt x="2964815" y="112522"/>
                  </a:lnTo>
                  <a:lnTo>
                    <a:pt x="2960624" y="110616"/>
                  </a:lnTo>
                  <a:lnTo>
                    <a:pt x="2955417" y="106679"/>
                  </a:lnTo>
                  <a:lnTo>
                    <a:pt x="2950337" y="102742"/>
                  </a:lnTo>
                  <a:lnTo>
                    <a:pt x="2943606" y="98425"/>
                  </a:lnTo>
                  <a:lnTo>
                    <a:pt x="2906395" y="80645"/>
                  </a:lnTo>
                  <a:lnTo>
                    <a:pt x="2866009" y="74675"/>
                  </a:lnTo>
                  <a:lnTo>
                    <a:pt x="2853485" y="75340"/>
                  </a:lnTo>
                  <a:lnTo>
                    <a:pt x="2810244" y="91100"/>
                  </a:lnTo>
                  <a:lnTo>
                    <a:pt x="2778795" y="125755"/>
                  </a:lnTo>
                  <a:lnTo>
                    <a:pt x="2763901" y="162813"/>
                  </a:lnTo>
                  <a:lnTo>
                    <a:pt x="2756989" y="208444"/>
                  </a:lnTo>
                  <a:lnTo>
                    <a:pt x="2756535" y="225425"/>
                  </a:lnTo>
                  <a:lnTo>
                    <a:pt x="2757033" y="243853"/>
                  </a:lnTo>
                  <a:lnTo>
                    <a:pt x="2764409" y="291591"/>
                  </a:lnTo>
                  <a:lnTo>
                    <a:pt x="2779982" y="327900"/>
                  </a:lnTo>
                  <a:lnTo>
                    <a:pt x="2812034" y="359568"/>
                  </a:lnTo>
                  <a:lnTo>
                    <a:pt x="2855801" y="372832"/>
                  </a:lnTo>
                  <a:lnTo>
                    <a:pt x="2868422" y="373379"/>
                  </a:lnTo>
                  <a:lnTo>
                    <a:pt x="2879734" y="373044"/>
                  </a:lnTo>
                  <a:lnTo>
                    <a:pt x="2917124" y="365085"/>
                  </a:lnTo>
                  <a:lnTo>
                    <a:pt x="2953004" y="347217"/>
                  </a:lnTo>
                  <a:lnTo>
                    <a:pt x="2963545" y="340105"/>
                  </a:lnTo>
                  <a:lnTo>
                    <a:pt x="2967609" y="338327"/>
                  </a:lnTo>
                  <a:lnTo>
                    <a:pt x="2970530" y="338327"/>
                  </a:lnTo>
                  <a:lnTo>
                    <a:pt x="2972689" y="338327"/>
                  </a:lnTo>
                  <a:lnTo>
                    <a:pt x="2974467" y="338709"/>
                  </a:lnTo>
                  <a:lnTo>
                    <a:pt x="2975864" y="339598"/>
                  </a:lnTo>
                  <a:lnTo>
                    <a:pt x="2977260" y="340487"/>
                  </a:lnTo>
                  <a:lnTo>
                    <a:pt x="2978277" y="342264"/>
                  </a:lnTo>
                  <a:lnTo>
                    <a:pt x="2979166" y="344932"/>
                  </a:lnTo>
                  <a:lnTo>
                    <a:pt x="2980055" y="347599"/>
                  </a:lnTo>
                  <a:lnTo>
                    <a:pt x="2980817" y="351409"/>
                  </a:lnTo>
                  <a:lnTo>
                    <a:pt x="2981197" y="356235"/>
                  </a:lnTo>
                  <a:lnTo>
                    <a:pt x="2981706" y="360934"/>
                  </a:lnTo>
                  <a:lnTo>
                    <a:pt x="2981833" y="367411"/>
                  </a:lnTo>
                  <a:lnTo>
                    <a:pt x="2981833" y="375412"/>
                  </a:lnTo>
                  <a:lnTo>
                    <a:pt x="2981833" y="381000"/>
                  </a:lnTo>
                  <a:lnTo>
                    <a:pt x="2981706" y="385699"/>
                  </a:lnTo>
                  <a:lnTo>
                    <a:pt x="2981325" y="389636"/>
                  </a:lnTo>
                  <a:lnTo>
                    <a:pt x="2981071" y="393573"/>
                  </a:lnTo>
                  <a:lnTo>
                    <a:pt x="2971800" y="413765"/>
                  </a:lnTo>
                  <a:lnTo>
                    <a:pt x="2969387" y="416305"/>
                  </a:lnTo>
                  <a:lnTo>
                    <a:pt x="2931795" y="435228"/>
                  </a:lnTo>
                  <a:lnTo>
                    <a:pt x="2886993" y="446020"/>
                  </a:lnTo>
                  <a:lnTo>
                    <a:pt x="2854579" y="448055"/>
                  </a:lnTo>
                  <a:lnTo>
                    <a:pt x="2832911" y="447198"/>
                  </a:lnTo>
                  <a:lnTo>
                    <a:pt x="2792767" y="440340"/>
                  </a:lnTo>
                  <a:lnTo>
                    <a:pt x="2757074" y="426644"/>
                  </a:lnTo>
                  <a:lnTo>
                    <a:pt x="2713355" y="393318"/>
                  </a:lnTo>
                  <a:lnTo>
                    <a:pt x="2682279" y="344795"/>
                  </a:lnTo>
                  <a:lnTo>
                    <a:pt x="2668966" y="303954"/>
                  </a:lnTo>
                  <a:lnTo>
                    <a:pt x="2662247" y="256416"/>
                  </a:lnTo>
                  <a:lnTo>
                    <a:pt x="2661412" y="230124"/>
                  </a:lnTo>
                  <a:lnTo>
                    <a:pt x="2662338" y="203265"/>
                  </a:lnTo>
                  <a:lnTo>
                    <a:pt x="2669716" y="154168"/>
                  </a:lnTo>
                  <a:lnTo>
                    <a:pt x="2684234" y="111378"/>
                  </a:lnTo>
                  <a:lnTo>
                    <a:pt x="2704844" y="75374"/>
                  </a:lnTo>
                  <a:lnTo>
                    <a:pt x="2731196" y="46251"/>
                  </a:lnTo>
                  <a:lnTo>
                    <a:pt x="2762958" y="24153"/>
                  </a:lnTo>
                  <a:lnTo>
                    <a:pt x="2799746" y="9173"/>
                  </a:lnTo>
                  <a:lnTo>
                    <a:pt x="2840513" y="1692"/>
                  </a:lnTo>
                  <a:lnTo>
                    <a:pt x="2862326" y="762"/>
                  </a:lnTo>
                  <a:close/>
                </a:path>
                <a:path w="4389755" h="448944">
                  <a:moveTo>
                    <a:pt x="3758056" y="0"/>
                  </a:moveTo>
                  <a:lnTo>
                    <a:pt x="3804348" y="3301"/>
                  </a:lnTo>
                  <a:lnTo>
                    <a:pt x="3844925" y="13080"/>
                  </a:lnTo>
                  <a:lnTo>
                    <a:pt x="3879516" y="29686"/>
                  </a:lnTo>
                  <a:lnTo>
                    <a:pt x="3919745" y="67768"/>
                  </a:lnTo>
                  <a:lnTo>
                    <a:pt x="3938831" y="102006"/>
                  </a:lnTo>
                  <a:lnTo>
                    <a:pt x="3951684" y="143390"/>
                  </a:lnTo>
                  <a:lnTo>
                    <a:pt x="3958161" y="192158"/>
                  </a:lnTo>
                  <a:lnTo>
                    <a:pt x="3958971" y="219328"/>
                  </a:lnTo>
                  <a:lnTo>
                    <a:pt x="3958135" y="245590"/>
                  </a:lnTo>
                  <a:lnTo>
                    <a:pt x="3951416" y="293874"/>
                  </a:lnTo>
                  <a:lnTo>
                    <a:pt x="3938010" y="336299"/>
                  </a:lnTo>
                  <a:lnTo>
                    <a:pt x="3918059" y="372391"/>
                  </a:lnTo>
                  <a:lnTo>
                    <a:pt x="3891678" y="401943"/>
                  </a:lnTo>
                  <a:lnTo>
                    <a:pt x="3858964" y="424525"/>
                  </a:lnTo>
                  <a:lnTo>
                    <a:pt x="3819937" y="440031"/>
                  </a:lnTo>
                  <a:lnTo>
                    <a:pt x="3774789" y="447841"/>
                  </a:lnTo>
                  <a:lnTo>
                    <a:pt x="3749929" y="448817"/>
                  </a:lnTo>
                  <a:lnTo>
                    <a:pt x="3725477" y="447984"/>
                  </a:lnTo>
                  <a:lnTo>
                    <a:pt x="3681384" y="441317"/>
                  </a:lnTo>
                  <a:lnTo>
                    <a:pt x="3643717" y="428031"/>
                  </a:lnTo>
                  <a:lnTo>
                    <a:pt x="3598926" y="395224"/>
                  </a:lnTo>
                  <a:lnTo>
                    <a:pt x="3568386" y="346217"/>
                  </a:lnTo>
                  <a:lnTo>
                    <a:pt x="3555833" y="304353"/>
                  </a:lnTo>
                  <a:lnTo>
                    <a:pt x="3549546" y="254771"/>
                  </a:lnTo>
                  <a:lnTo>
                    <a:pt x="3548760" y="227075"/>
                  </a:lnTo>
                  <a:lnTo>
                    <a:pt x="3549594" y="201451"/>
                  </a:lnTo>
                  <a:lnTo>
                    <a:pt x="3556261" y="154156"/>
                  </a:lnTo>
                  <a:lnTo>
                    <a:pt x="3569594" y="112269"/>
                  </a:lnTo>
                  <a:lnTo>
                    <a:pt x="3589545" y="76507"/>
                  </a:lnTo>
                  <a:lnTo>
                    <a:pt x="3615997" y="47126"/>
                  </a:lnTo>
                  <a:lnTo>
                    <a:pt x="3648711" y="24509"/>
                  </a:lnTo>
                  <a:lnTo>
                    <a:pt x="3687691" y="8893"/>
                  </a:lnTo>
                  <a:lnTo>
                    <a:pt x="3733030" y="996"/>
                  </a:lnTo>
                  <a:lnTo>
                    <a:pt x="3758056" y="0"/>
                  </a:lnTo>
                  <a:close/>
                </a:path>
                <a:path w="4389755" h="448944">
                  <a:moveTo>
                    <a:pt x="1142872" y="0"/>
                  </a:moveTo>
                  <a:lnTo>
                    <a:pt x="1189164" y="3301"/>
                  </a:lnTo>
                  <a:lnTo>
                    <a:pt x="1229741" y="13080"/>
                  </a:lnTo>
                  <a:lnTo>
                    <a:pt x="1264332" y="29686"/>
                  </a:lnTo>
                  <a:lnTo>
                    <a:pt x="1304561" y="67768"/>
                  </a:lnTo>
                  <a:lnTo>
                    <a:pt x="1323647" y="102006"/>
                  </a:lnTo>
                  <a:lnTo>
                    <a:pt x="1336500" y="143390"/>
                  </a:lnTo>
                  <a:lnTo>
                    <a:pt x="1342977" y="192158"/>
                  </a:lnTo>
                  <a:lnTo>
                    <a:pt x="1343787" y="219328"/>
                  </a:lnTo>
                  <a:lnTo>
                    <a:pt x="1342951" y="245590"/>
                  </a:lnTo>
                  <a:lnTo>
                    <a:pt x="1336232" y="293874"/>
                  </a:lnTo>
                  <a:lnTo>
                    <a:pt x="1322826" y="336299"/>
                  </a:lnTo>
                  <a:lnTo>
                    <a:pt x="1302875" y="372391"/>
                  </a:lnTo>
                  <a:lnTo>
                    <a:pt x="1276494" y="401943"/>
                  </a:lnTo>
                  <a:lnTo>
                    <a:pt x="1243780" y="424525"/>
                  </a:lnTo>
                  <a:lnTo>
                    <a:pt x="1204753" y="440031"/>
                  </a:lnTo>
                  <a:lnTo>
                    <a:pt x="1159605" y="447841"/>
                  </a:lnTo>
                  <a:lnTo>
                    <a:pt x="1134745" y="448817"/>
                  </a:lnTo>
                  <a:lnTo>
                    <a:pt x="1110293" y="447984"/>
                  </a:lnTo>
                  <a:lnTo>
                    <a:pt x="1066200" y="441317"/>
                  </a:lnTo>
                  <a:lnTo>
                    <a:pt x="1028533" y="428031"/>
                  </a:lnTo>
                  <a:lnTo>
                    <a:pt x="983742" y="395224"/>
                  </a:lnTo>
                  <a:lnTo>
                    <a:pt x="953202" y="346217"/>
                  </a:lnTo>
                  <a:lnTo>
                    <a:pt x="940649" y="304353"/>
                  </a:lnTo>
                  <a:lnTo>
                    <a:pt x="934362" y="254771"/>
                  </a:lnTo>
                  <a:lnTo>
                    <a:pt x="933577" y="227075"/>
                  </a:lnTo>
                  <a:lnTo>
                    <a:pt x="934410" y="201451"/>
                  </a:lnTo>
                  <a:lnTo>
                    <a:pt x="941077" y="154156"/>
                  </a:lnTo>
                  <a:lnTo>
                    <a:pt x="954410" y="112269"/>
                  </a:lnTo>
                  <a:lnTo>
                    <a:pt x="974361" y="76507"/>
                  </a:lnTo>
                  <a:lnTo>
                    <a:pt x="1000813" y="47126"/>
                  </a:lnTo>
                  <a:lnTo>
                    <a:pt x="1033527" y="24509"/>
                  </a:lnTo>
                  <a:lnTo>
                    <a:pt x="1072507" y="8893"/>
                  </a:lnTo>
                  <a:lnTo>
                    <a:pt x="1117846" y="996"/>
                  </a:lnTo>
                  <a:lnTo>
                    <a:pt x="1142872" y="0"/>
                  </a:lnTo>
                  <a:close/>
                </a:path>
              </a:pathLst>
            </a:custGeom>
            <a:ln w="9144">
              <a:solidFill>
                <a:srgbClr val="4579B8"/>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a:srcRect/>
          <a:stretch>
            <a:fillRect/>
          </a:stretch>
        </p:blipFill>
        <p:spPr bwMode="auto">
          <a:xfrm>
            <a:off x="234950" y="304800"/>
            <a:ext cx="8674100" cy="60960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05600" y="732240"/>
              <a:ext cx="8269200" cy="4858200"/>
            </p14:xfrm>
          </p:contentPart>
        </mc:Choice>
        <mc:Fallback>
          <p:pic>
            <p:nvPicPr>
              <p:cNvPr id="4" name="Ink 3"/>
              <p:cNvPicPr/>
              <p:nvPr/>
            </p:nvPicPr>
            <p:blipFill>
              <a:blip r:embed="rId4"/>
              <a:stretch>
                <a:fillRect/>
              </a:stretch>
            </p:blipFill>
            <p:spPr>
              <a:xfrm>
                <a:off x="696240" y="722880"/>
                <a:ext cx="8287920" cy="487692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228600" y="304800"/>
            <a:ext cx="8674100" cy="60960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054320" y="3304080"/>
              <a:ext cx="5063400" cy="3331080"/>
            </p14:xfrm>
          </p:contentPart>
        </mc:Choice>
        <mc:Fallback>
          <p:pic>
            <p:nvPicPr>
              <p:cNvPr id="4" name="Ink 3"/>
              <p:cNvPicPr/>
              <p:nvPr/>
            </p:nvPicPr>
            <p:blipFill>
              <a:blip r:embed="rId4"/>
              <a:stretch>
                <a:fillRect/>
              </a:stretch>
            </p:blipFill>
            <p:spPr>
              <a:xfrm>
                <a:off x="4044960" y="3294720"/>
                <a:ext cx="5082120" cy="3349800"/>
              </a:xfrm>
              <a:prstGeom prst="rect">
                <a:avLst/>
              </a:prstGeom>
            </p:spPr>
          </p:pic>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0"/>
            <a:ext cx="8229600" cy="2209800"/>
          </a:xfrm>
        </p:spPr>
        <p:txBody>
          <a:bodyPr/>
          <a:lstStyle/>
          <a:p>
            <a:r>
              <a:rPr lang="en-US" dirty="0" smtClean="0"/>
              <a:t>BAR GRAPH</a:t>
            </a:r>
            <a:br>
              <a:rPr lang="en-US" dirty="0" smtClean="0"/>
            </a:br>
            <a:r>
              <a:rPr lang="en-US" dirty="0" smtClean="0"/>
              <a:t>(SET - 4)</a:t>
            </a:r>
            <a:endParaRPr lang="en-US" dirty="0"/>
          </a:p>
        </p:txBody>
      </p:sp>
    </p:spTree>
    <p:extLst>
      <p:ext uri="{BB962C8B-B14F-4D97-AF65-F5344CB8AC3E}">
        <p14:creationId xmlns:p14="http://schemas.microsoft.com/office/powerpoint/2010/main" val="911772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234950" y="0"/>
            <a:ext cx="8674100" cy="66294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32200" y="473400"/>
              <a:ext cx="8179920" cy="5751000"/>
            </p14:xfrm>
          </p:contentPart>
        </mc:Choice>
        <mc:Fallback>
          <p:pic>
            <p:nvPicPr>
              <p:cNvPr id="4" name="Ink 3"/>
              <p:cNvPicPr/>
              <p:nvPr/>
            </p:nvPicPr>
            <p:blipFill>
              <a:blip r:embed="rId4"/>
              <a:stretch>
                <a:fillRect/>
              </a:stretch>
            </p:blipFill>
            <p:spPr>
              <a:xfrm>
                <a:off x="222840" y="464040"/>
                <a:ext cx="8198640" cy="5769720"/>
              </a:xfrm>
              <a:prstGeom prst="rect">
                <a:avLst/>
              </a:prstGeom>
            </p:spPr>
          </p:pic>
        </mc:Fallback>
      </mc:AlternateContent>
    </p:spTree>
    <p:extLst>
      <p:ext uri="{BB962C8B-B14F-4D97-AF65-F5344CB8AC3E}">
        <p14:creationId xmlns:p14="http://schemas.microsoft.com/office/powerpoint/2010/main" val="29029365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234950" y="0"/>
            <a:ext cx="8674100" cy="662940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5029200" y="0"/>
            <a:ext cx="4114800" cy="4524375"/>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160920" y="1125000"/>
              <a:ext cx="8795880" cy="5108400"/>
            </p14:xfrm>
          </p:contentPart>
        </mc:Choice>
        <mc:Fallback>
          <p:pic>
            <p:nvPicPr>
              <p:cNvPr id="4" name="Ink 3"/>
              <p:cNvPicPr/>
              <p:nvPr/>
            </p:nvPicPr>
            <p:blipFill>
              <a:blip r:embed="rId5"/>
              <a:stretch>
                <a:fillRect/>
              </a:stretch>
            </p:blipFill>
            <p:spPr>
              <a:xfrm>
                <a:off x="151560" y="1115640"/>
                <a:ext cx="8814600" cy="5127120"/>
              </a:xfrm>
              <a:prstGeom prst="rect">
                <a:avLst/>
              </a:prstGeom>
            </p:spPr>
          </p:pic>
        </mc:Fallback>
      </mc:AlternateContent>
    </p:spTree>
    <p:extLst>
      <p:ext uri="{BB962C8B-B14F-4D97-AF65-F5344CB8AC3E}">
        <p14:creationId xmlns:p14="http://schemas.microsoft.com/office/powerpoint/2010/main" val="41209698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234950" y="228600"/>
            <a:ext cx="8674100" cy="66294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500880" y="1866240"/>
              <a:ext cx="2072160" cy="3697200"/>
            </p14:xfrm>
          </p:contentPart>
        </mc:Choice>
        <mc:Fallback>
          <p:pic>
            <p:nvPicPr>
              <p:cNvPr id="4" name="Ink 3"/>
              <p:cNvPicPr/>
              <p:nvPr/>
            </p:nvPicPr>
            <p:blipFill>
              <a:blip r:embed="rId4"/>
              <a:stretch>
                <a:fillRect/>
              </a:stretch>
            </p:blipFill>
            <p:spPr>
              <a:xfrm>
                <a:off x="6491520" y="1856880"/>
                <a:ext cx="2090880" cy="3715920"/>
              </a:xfrm>
              <a:prstGeom prst="rect">
                <a:avLst/>
              </a:prstGeom>
            </p:spPr>
          </p:pic>
        </mc:Fallback>
      </mc:AlternateContent>
    </p:spTree>
    <p:extLst>
      <p:ext uri="{BB962C8B-B14F-4D97-AF65-F5344CB8AC3E}">
        <p14:creationId xmlns:p14="http://schemas.microsoft.com/office/powerpoint/2010/main" val="708275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234950" y="304800"/>
            <a:ext cx="8674100" cy="62484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706440" y="2357280"/>
              <a:ext cx="2116440" cy="2572200"/>
            </p14:xfrm>
          </p:contentPart>
        </mc:Choice>
        <mc:Fallback>
          <p:pic>
            <p:nvPicPr>
              <p:cNvPr id="4" name="Ink 3"/>
              <p:cNvPicPr/>
              <p:nvPr/>
            </p:nvPicPr>
            <p:blipFill>
              <a:blip r:embed="rId4"/>
              <a:stretch>
                <a:fillRect/>
              </a:stretch>
            </p:blipFill>
            <p:spPr>
              <a:xfrm>
                <a:off x="6697080" y="2347920"/>
                <a:ext cx="2135160" cy="2590920"/>
              </a:xfrm>
              <a:prstGeom prst="rect">
                <a:avLst/>
              </a:prstGeom>
            </p:spPr>
          </p:pic>
        </mc:Fallback>
      </mc:AlternateContent>
    </p:spTree>
    <p:extLst>
      <p:ext uri="{BB962C8B-B14F-4D97-AF65-F5344CB8AC3E}">
        <p14:creationId xmlns:p14="http://schemas.microsoft.com/office/powerpoint/2010/main" val="18599253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234950" y="228600"/>
            <a:ext cx="8674100" cy="6324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134360" y="616320"/>
              <a:ext cx="5947200" cy="5572440"/>
            </p14:xfrm>
          </p:contentPart>
        </mc:Choice>
        <mc:Fallback>
          <p:pic>
            <p:nvPicPr>
              <p:cNvPr id="4" name="Ink 3"/>
              <p:cNvPicPr/>
              <p:nvPr/>
            </p:nvPicPr>
            <p:blipFill>
              <a:blip r:embed="rId4"/>
              <a:stretch>
                <a:fillRect/>
              </a:stretch>
            </p:blipFill>
            <p:spPr>
              <a:xfrm>
                <a:off x="1125000" y="606960"/>
                <a:ext cx="5965920" cy="5591160"/>
              </a:xfrm>
              <a:prstGeom prst="rect">
                <a:avLst/>
              </a:prstGeom>
            </p:spPr>
          </p:pic>
        </mc:Fallback>
      </mc:AlternateContent>
    </p:spTree>
    <p:extLst>
      <p:ext uri="{BB962C8B-B14F-4D97-AF65-F5344CB8AC3E}">
        <p14:creationId xmlns:p14="http://schemas.microsoft.com/office/powerpoint/2010/main" val="3393883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8229600" cy="1143000"/>
          </a:xfrm>
        </p:spPr>
        <p:txBody>
          <a:bodyPr>
            <a:normAutofit fontScale="90000"/>
          </a:bodyPr>
          <a:lstStyle/>
          <a:p>
            <a:r>
              <a:rPr lang="en-US" dirty="0" smtClean="0"/>
              <a:t>MIX DI (PI and Table)</a:t>
            </a:r>
            <a:br>
              <a:rPr lang="en-US" dirty="0" smtClean="0"/>
            </a:br>
            <a:r>
              <a:rPr lang="en-US" dirty="0" smtClean="0"/>
              <a:t>(SET – 5)</a:t>
            </a:r>
            <a:endParaRPr lang="en-US" dirty="0"/>
          </a:p>
        </p:txBody>
      </p:sp>
    </p:spTree>
    <p:extLst>
      <p:ext uri="{BB962C8B-B14F-4D97-AF65-F5344CB8AC3E}">
        <p14:creationId xmlns:p14="http://schemas.microsoft.com/office/powerpoint/2010/main" val="1576842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263525" y="381000"/>
            <a:ext cx="8616950" cy="5867399"/>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179080" y="2143080"/>
              <a:ext cx="5697360" cy="1732680"/>
            </p14:xfrm>
          </p:contentPart>
        </mc:Choice>
        <mc:Fallback>
          <p:pic>
            <p:nvPicPr>
              <p:cNvPr id="4" name="Ink 3"/>
              <p:cNvPicPr/>
              <p:nvPr/>
            </p:nvPicPr>
            <p:blipFill>
              <a:blip r:embed="rId4"/>
              <a:stretch>
                <a:fillRect/>
              </a:stretch>
            </p:blipFill>
            <p:spPr>
              <a:xfrm>
                <a:off x="2169720" y="2133720"/>
                <a:ext cx="5716080" cy="1751400"/>
              </a:xfrm>
              <a:prstGeom prst="rect">
                <a:avLst/>
              </a:prstGeom>
            </p:spPr>
          </p:pic>
        </mc:Fallback>
      </mc:AlternateContent>
    </p:spTree>
    <p:extLst>
      <p:ext uri="{BB962C8B-B14F-4D97-AF65-F5344CB8AC3E}">
        <p14:creationId xmlns:p14="http://schemas.microsoft.com/office/powerpoint/2010/main" val="2119668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2697162"/>
          </a:xfrm>
        </p:spPr>
        <p:txBody>
          <a:bodyPr>
            <a:noAutofit/>
          </a:bodyPr>
          <a:lstStyle/>
          <a:p>
            <a:pPr algn="l"/>
            <a:r>
              <a:rPr lang="en-IN" sz="2800" b="1" dirty="0" smtClean="0"/>
              <a:t>Ex 1: Marks scored by A is 50 and marks scored </a:t>
            </a:r>
            <a:r>
              <a:rPr lang="en-IN" sz="2800" dirty="0" smtClean="0"/>
              <a:t>by B is 40. Then</a:t>
            </a:r>
            <a:br>
              <a:rPr lang="en-IN" sz="2800" dirty="0" smtClean="0"/>
            </a:br>
            <a:r>
              <a:rPr lang="en-IN" sz="2800" dirty="0" smtClean="0"/>
              <a:t>(</a:t>
            </a:r>
            <a:r>
              <a:rPr lang="en-IN" sz="2800" dirty="0" err="1" smtClean="0"/>
              <a:t>i</a:t>
            </a:r>
            <a:r>
              <a:rPr lang="en-IN" sz="2800" dirty="0" smtClean="0"/>
              <a:t>) A is what % more than B?</a:t>
            </a:r>
            <a:br>
              <a:rPr lang="en-IN" sz="2800" dirty="0" smtClean="0"/>
            </a:br>
            <a:r>
              <a:rPr lang="en-IN" sz="2800" dirty="0" smtClean="0"/>
              <a:t>(ii) B is what % less than A?</a:t>
            </a:r>
            <a:br>
              <a:rPr lang="en-IN" sz="2800" dirty="0" smtClean="0"/>
            </a:br>
            <a:r>
              <a:rPr lang="en-IN" sz="2800" dirty="0" smtClean="0"/>
              <a:t>(iii) A is what % of B?</a:t>
            </a:r>
            <a:br>
              <a:rPr lang="en-IN" sz="2800" dirty="0" smtClean="0"/>
            </a:br>
            <a:r>
              <a:rPr lang="en-IN" sz="2800" dirty="0" smtClean="0"/>
              <a:t>(iv) B is what % of A?</a:t>
            </a:r>
            <a:endParaRPr lang="en-IN" sz="28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232720" y="946440"/>
              <a:ext cx="3607920" cy="2572200"/>
            </p14:xfrm>
          </p:contentPart>
        </mc:Choice>
        <mc:Fallback>
          <p:pic>
            <p:nvPicPr>
              <p:cNvPr id="3" name="Ink 2"/>
              <p:cNvPicPr/>
              <p:nvPr/>
            </p:nvPicPr>
            <p:blipFill>
              <a:blip r:embed="rId3"/>
              <a:stretch>
                <a:fillRect/>
              </a:stretch>
            </p:blipFill>
            <p:spPr>
              <a:xfrm>
                <a:off x="2223360" y="937080"/>
                <a:ext cx="3626640" cy="259092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257175" y="533400"/>
            <a:ext cx="8629650" cy="56388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23600" y="937440"/>
              <a:ext cx="7027920" cy="5251320"/>
            </p14:xfrm>
          </p:contentPart>
        </mc:Choice>
        <mc:Fallback>
          <p:pic>
            <p:nvPicPr>
              <p:cNvPr id="4" name="Ink 3"/>
              <p:cNvPicPr/>
              <p:nvPr/>
            </p:nvPicPr>
            <p:blipFill>
              <a:blip r:embed="rId4"/>
              <a:stretch>
                <a:fillRect/>
              </a:stretch>
            </p:blipFill>
            <p:spPr>
              <a:xfrm>
                <a:off x="714240" y="928080"/>
                <a:ext cx="7046640" cy="5270040"/>
              </a:xfrm>
              <a:prstGeom prst="rect">
                <a:avLst/>
              </a:prstGeom>
            </p:spPr>
          </p:pic>
        </mc:Fallback>
      </mc:AlternateContent>
    </p:spTree>
    <p:extLst>
      <p:ext uri="{BB962C8B-B14F-4D97-AF65-F5344CB8AC3E}">
        <p14:creationId xmlns:p14="http://schemas.microsoft.com/office/powerpoint/2010/main" val="495691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288925" y="228600"/>
            <a:ext cx="8566150" cy="57912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30520" y="71280"/>
              <a:ext cx="7447680" cy="6224400"/>
            </p14:xfrm>
          </p:contentPart>
        </mc:Choice>
        <mc:Fallback>
          <p:pic>
            <p:nvPicPr>
              <p:cNvPr id="4" name="Ink 3"/>
              <p:cNvPicPr/>
              <p:nvPr/>
            </p:nvPicPr>
            <p:blipFill>
              <a:blip r:embed="rId4"/>
              <a:stretch>
                <a:fillRect/>
              </a:stretch>
            </p:blipFill>
            <p:spPr>
              <a:xfrm>
                <a:off x="821160" y="61920"/>
                <a:ext cx="7466400" cy="6243120"/>
              </a:xfrm>
              <a:prstGeom prst="rect">
                <a:avLst/>
              </a:prstGeom>
            </p:spPr>
          </p:pic>
        </mc:Fallback>
      </mc:AlternateContent>
    </p:spTree>
    <p:extLst>
      <p:ext uri="{BB962C8B-B14F-4D97-AF65-F5344CB8AC3E}">
        <p14:creationId xmlns:p14="http://schemas.microsoft.com/office/powerpoint/2010/main" val="2387824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377825" y="609600"/>
            <a:ext cx="8388350" cy="5562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134360" y="562680"/>
              <a:ext cx="7483320" cy="4723920"/>
            </p14:xfrm>
          </p:contentPart>
        </mc:Choice>
        <mc:Fallback>
          <p:pic>
            <p:nvPicPr>
              <p:cNvPr id="4" name="Ink 3"/>
              <p:cNvPicPr/>
              <p:nvPr/>
            </p:nvPicPr>
            <p:blipFill>
              <a:blip r:embed="rId4"/>
              <a:stretch>
                <a:fillRect/>
              </a:stretch>
            </p:blipFill>
            <p:spPr>
              <a:xfrm>
                <a:off x="1125000" y="553320"/>
                <a:ext cx="7502040" cy="4742640"/>
              </a:xfrm>
              <a:prstGeom prst="rect">
                <a:avLst/>
              </a:prstGeom>
            </p:spPr>
          </p:pic>
        </mc:Fallback>
      </mc:AlternateContent>
    </p:spTree>
    <p:extLst>
      <p:ext uri="{BB962C8B-B14F-4D97-AF65-F5344CB8AC3E}">
        <p14:creationId xmlns:p14="http://schemas.microsoft.com/office/powerpoint/2010/main" val="31644281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282575" y="533400"/>
            <a:ext cx="8578850" cy="56388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37760" y="384120"/>
              <a:ext cx="7358400" cy="5679360"/>
            </p14:xfrm>
          </p:contentPart>
        </mc:Choice>
        <mc:Fallback>
          <p:pic>
            <p:nvPicPr>
              <p:cNvPr id="4" name="Ink 3"/>
              <p:cNvPicPr/>
              <p:nvPr/>
            </p:nvPicPr>
            <p:blipFill>
              <a:blip r:embed="rId4"/>
              <a:stretch>
                <a:fillRect/>
              </a:stretch>
            </p:blipFill>
            <p:spPr>
              <a:xfrm>
                <a:off x="428400" y="374760"/>
                <a:ext cx="7377120" cy="5698080"/>
              </a:xfrm>
              <a:prstGeom prst="rect">
                <a:avLst/>
              </a:prstGeom>
            </p:spPr>
          </p:pic>
        </mc:Fallback>
      </mc:AlternateContent>
    </p:spTree>
    <p:extLst>
      <p:ext uri="{BB962C8B-B14F-4D97-AF65-F5344CB8AC3E}">
        <p14:creationId xmlns:p14="http://schemas.microsoft.com/office/powerpoint/2010/main" val="1763423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276225" y="685800"/>
            <a:ext cx="8591550" cy="54102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188160" y="991080"/>
              <a:ext cx="4116960" cy="4938480"/>
            </p14:xfrm>
          </p:contentPart>
        </mc:Choice>
        <mc:Fallback>
          <p:pic>
            <p:nvPicPr>
              <p:cNvPr id="4" name="Ink 3"/>
              <p:cNvPicPr/>
              <p:nvPr/>
            </p:nvPicPr>
            <p:blipFill>
              <a:blip r:embed="rId4"/>
              <a:stretch>
                <a:fillRect/>
              </a:stretch>
            </p:blipFill>
            <p:spPr>
              <a:xfrm>
                <a:off x="3178800" y="981720"/>
                <a:ext cx="4135680" cy="4957200"/>
              </a:xfrm>
              <a:prstGeom prst="rect">
                <a:avLst/>
              </a:prstGeom>
            </p:spPr>
          </p:pic>
        </mc:Fallback>
      </mc:AlternateContent>
    </p:spTree>
    <p:extLst>
      <p:ext uri="{BB962C8B-B14F-4D97-AF65-F5344CB8AC3E}">
        <p14:creationId xmlns:p14="http://schemas.microsoft.com/office/powerpoint/2010/main" val="1848071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981200"/>
          </a:xfrm>
        </p:spPr>
        <p:txBody>
          <a:bodyPr>
            <a:normAutofit/>
          </a:bodyPr>
          <a:lstStyle/>
          <a:p>
            <a:r>
              <a:rPr lang="en-US" dirty="0" smtClean="0"/>
              <a:t>MIX DI (Line and Table)</a:t>
            </a:r>
            <a:br>
              <a:rPr lang="en-US" dirty="0" smtClean="0"/>
            </a:br>
            <a:r>
              <a:rPr lang="en-US" dirty="0" smtClean="0"/>
              <a:t>(SET – </a:t>
            </a:r>
            <a:r>
              <a:rPr lang="en-US" dirty="0"/>
              <a:t>6</a:t>
            </a:r>
            <a:r>
              <a:rPr lang="en-US" dirty="0" smtClean="0"/>
              <a:t>)</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234950" y="381000"/>
            <a:ext cx="8674100" cy="6019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029200" y="2971800"/>
            <a:ext cx="3009900" cy="20955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038600" y="304800"/>
            <a:ext cx="4648200" cy="6248400"/>
          </a:xfrm>
        </p:spPr>
        <p:txBody>
          <a:bodyPr>
            <a:normAutofit/>
          </a:bodyPr>
          <a:lstStyle/>
          <a:p>
            <a:pPr>
              <a:buNone/>
            </a:pPr>
            <a:r>
              <a:rPr lang="en-US" sz="2000" dirty="0"/>
              <a:t>Unsold Chairs of A and D together in 2016 are what percent of sold chairs of B &amp; D together in 2017?</a:t>
            </a:r>
          </a:p>
          <a:p>
            <a:pPr marL="457200" indent="-457200">
              <a:buAutoNum type="alphaLcParenR"/>
            </a:pPr>
            <a:r>
              <a:rPr lang="en-US" sz="2000" dirty="0" smtClean="0"/>
              <a:t>75</a:t>
            </a:r>
            <a:r>
              <a:rPr lang="en-US" sz="2000" dirty="0"/>
              <a:t>%		b) 40%		</a:t>
            </a:r>
            <a:endParaRPr lang="en-US" sz="2000" dirty="0" smtClean="0"/>
          </a:p>
          <a:p>
            <a:pPr marL="457200" indent="-457200">
              <a:buNone/>
            </a:pPr>
            <a:r>
              <a:rPr lang="en-US" sz="2000" dirty="0" smtClean="0"/>
              <a:t>c</a:t>
            </a:r>
            <a:r>
              <a:rPr lang="en-US" sz="2000" dirty="0"/>
              <a:t>) </a:t>
            </a:r>
            <a:r>
              <a:rPr lang="en-US" sz="2000" dirty="0" smtClean="0"/>
              <a:t>25%		d</a:t>
            </a:r>
            <a:r>
              <a:rPr lang="en-US" sz="2000" dirty="0"/>
              <a:t>) 55%		e) 60%</a:t>
            </a:r>
          </a:p>
        </p:txBody>
      </p:sp>
      <p:pic>
        <p:nvPicPr>
          <p:cNvPr id="17409" name="Picture 1"/>
          <p:cNvPicPr>
            <a:picLocks noChangeAspect="1" noChangeArrowheads="1"/>
          </p:cNvPicPr>
          <p:nvPr/>
        </p:nvPicPr>
        <p:blipFill>
          <a:blip r:embed="rId2"/>
          <a:srcRect/>
          <a:stretch>
            <a:fillRect/>
          </a:stretch>
        </p:blipFill>
        <p:spPr bwMode="auto">
          <a:xfrm>
            <a:off x="457200" y="762000"/>
            <a:ext cx="3505200" cy="56007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30600" y="267840"/>
              <a:ext cx="7260480" cy="6090480"/>
            </p14:xfrm>
          </p:contentPart>
        </mc:Choice>
        <mc:Fallback>
          <p:pic>
            <p:nvPicPr>
              <p:cNvPr id="2" name="Ink 1"/>
              <p:cNvPicPr/>
              <p:nvPr/>
            </p:nvPicPr>
            <p:blipFill>
              <a:blip r:embed="rId4"/>
              <a:stretch>
                <a:fillRect/>
              </a:stretch>
            </p:blipFill>
            <p:spPr>
              <a:xfrm>
                <a:off x="1821240" y="258480"/>
                <a:ext cx="7279200" cy="6109200"/>
              </a:xfrm>
              <a:prstGeom prst="rect">
                <a:avLst/>
              </a:prstGeom>
            </p:spPr>
          </p:pic>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038600" y="304800"/>
            <a:ext cx="4648200" cy="6248400"/>
          </a:xfrm>
        </p:spPr>
        <p:txBody>
          <a:bodyPr>
            <a:normAutofit/>
          </a:bodyPr>
          <a:lstStyle/>
          <a:p>
            <a:pPr>
              <a:buNone/>
            </a:pPr>
            <a:r>
              <a:rPr lang="en-US" sz="2000" dirty="0"/>
              <a:t>Find ratio of chairs manufactured by A &amp; C together in 2016 to chairs sold by C &amp; D together in 2017?</a:t>
            </a:r>
          </a:p>
          <a:p>
            <a:pPr>
              <a:buNone/>
            </a:pPr>
            <a:r>
              <a:rPr lang="en-US" sz="2000" dirty="0"/>
              <a:t>a) 7:5		b) 11:12		c) 12:7		d) 10:9		e) 5:3</a:t>
            </a:r>
          </a:p>
        </p:txBody>
      </p:sp>
      <p:pic>
        <p:nvPicPr>
          <p:cNvPr id="17409" name="Picture 1"/>
          <p:cNvPicPr>
            <a:picLocks noChangeAspect="1" noChangeArrowheads="1"/>
          </p:cNvPicPr>
          <p:nvPr/>
        </p:nvPicPr>
        <p:blipFill>
          <a:blip r:embed="rId2"/>
          <a:srcRect/>
          <a:stretch>
            <a:fillRect/>
          </a:stretch>
        </p:blipFill>
        <p:spPr bwMode="auto">
          <a:xfrm>
            <a:off x="457200" y="762000"/>
            <a:ext cx="3505200" cy="56007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21960" y="642960"/>
              <a:ext cx="6536880" cy="5670720"/>
            </p14:xfrm>
          </p:contentPart>
        </mc:Choice>
        <mc:Fallback>
          <p:pic>
            <p:nvPicPr>
              <p:cNvPr id="2" name="Ink 1"/>
              <p:cNvPicPr/>
              <p:nvPr/>
            </p:nvPicPr>
            <p:blipFill>
              <a:blip r:embed="rId4"/>
              <a:stretch>
                <a:fillRect/>
              </a:stretch>
            </p:blipFill>
            <p:spPr>
              <a:xfrm>
                <a:off x="1812600" y="633600"/>
                <a:ext cx="6555600" cy="5689440"/>
              </a:xfrm>
              <a:prstGeom prst="rect">
                <a:avLst/>
              </a:prstGeom>
            </p:spPr>
          </p:pic>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038600" y="304800"/>
            <a:ext cx="4648200" cy="6248400"/>
          </a:xfrm>
        </p:spPr>
        <p:txBody>
          <a:bodyPr>
            <a:normAutofit/>
          </a:bodyPr>
          <a:lstStyle/>
          <a:p>
            <a:pPr>
              <a:buNone/>
            </a:pPr>
            <a:r>
              <a:rPr lang="en-US" sz="2000" dirty="0"/>
              <a:t>Find average number of chairs sold by A, B, C &amp; D in 2016 is how much more/less than total unsold chairs of A,B,C &amp; D together in 2017?</a:t>
            </a:r>
          </a:p>
          <a:p>
            <a:pPr>
              <a:buNone/>
            </a:pPr>
            <a:r>
              <a:rPr lang="en-US" sz="2000" dirty="0"/>
              <a:t>a) 80		b) 160		c) 350		d) 190		e) 270</a:t>
            </a:r>
          </a:p>
        </p:txBody>
      </p:sp>
      <p:pic>
        <p:nvPicPr>
          <p:cNvPr id="17409" name="Picture 1"/>
          <p:cNvPicPr>
            <a:picLocks noChangeAspect="1" noChangeArrowheads="1"/>
          </p:cNvPicPr>
          <p:nvPr/>
        </p:nvPicPr>
        <p:blipFill>
          <a:blip r:embed="rId2"/>
          <a:srcRect/>
          <a:stretch>
            <a:fillRect/>
          </a:stretch>
        </p:blipFill>
        <p:spPr bwMode="auto">
          <a:xfrm>
            <a:off x="457200" y="762000"/>
            <a:ext cx="3505200" cy="56007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21960" y="866160"/>
              <a:ext cx="6876000" cy="5456520"/>
            </p14:xfrm>
          </p:contentPart>
        </mc:Choice>
        <mc:Fallback>
          <p:pic>
            <p:nvPicPr>
              <p:cNvPr id="2" name="Ink 1"/>
              <p:cNvPicPr/>
              <p:nvPr/>
            </p:nvPicPr>
            <p:blipFill>
              <a:blip r:embed="rId4"/>
              <a:stretch>
                <a:fillRect/>
              </a:stretch>
            </p:blipFill>
            <p:spPr>
              <a:xfrm>
                <a:off x="1812600" y="856800"/>
                <a:ext cx="6894720" cy="5475240"/>
              </a:xfrm>
              <a:prstGeom prst="rect">
                <a:avLst/>
              </a:prstGeom>
            </p:spPr>
          </p:pic>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62200"/>
            <a:ext cx="8229600" cy="1752600"/>
          </a:xfrm>
        </p:spPr>
        <p:txBody>
          <a:bodyPr>
            <a:normAutofit/>
          </a:bodyPr>
          <a:lstStyle/>
          <a:p>
            <a:r>
              <a:rPr lang="en-US" dirty="0" smtClean="0"/>
              <a:t>TABLE CHART</a:t>
            </a:r>
            <a:br>
              <a:rPr lang="en-US" dirty="0" smtClean="0"/>
            </a:br>
            <a:r>
              <a:rPr lang="en-US" dirty="0" smtClean="0"/>
              <a:t>(SET – 1)</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038600" y="304800"/>
            <a:ext cx="4648200" cy="6248400"/>
          </a:xfrm>
        </p:spPr>
        <p:txBody>
          <a:bodyPr>
            <a:normAutofit/>
          </a:bodyPr>
          <a:lstStyle/>
          <a:p>
            <a:pPr>
              <a:buNone/>
            </a:pPr>
            <a:r>
              <a:rPr lang="en-US" sz="2000" dirty="0"/>
              <a:t>If chairs manufactured by A in 2018 are 50% more than chairs sold by B in 2016 and ratio of sold to unsold chairs of A in 2018 is 2:1, then find average of chairs sold by A in 2016, 2017 &amp; 2018.</a:t>
            </a:r>
          </a:p>
          <a:p>
            <a:pPr>
              <a:buNone/>
            </a:pPr>
            <a:r>
              <a:rPr lang="en-US" sz="2000" dirty="0"/>
              <a:t>a) 1350		b) 450		c) 900		d) 1060		e) 3180</a:t>
            </a:r>
          </a:p>
        </p:txBody>
      </p:sp>
      <p:pic>
        <p:nvPicPr>
          <p:cNvPr id="17409" name="Picture 1"/>
          <p:cNvPicPr>
            <a:picLocks noChangeAspect="1" noChangeArrowheads="1"/>
          </p:cNvPicPr>
          <p:nvPr/>
        </p:nvPicPr>
        <p:blipFill>
          <a:blip r:embed="rId2"/>
          <a:srcRect/>
          <a:stretch>
            <a:fillRect/>
          </a:stretch>
        </p:blipFill>
        <p:spPr bwMode="auto">
          <a:xfrm>
            <a:off x="457200" y="762000"/>
            <a:ext cx="3505200" cy="56007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571760" y="258840"/>
              <a:ext cx="7358400" cy="5385240"/>
            </p14:xfrm>
          </p:contentPart>
        </mc:Choice>
        <mc:Fallback>
          <p:pic>
            <p:nvPicPr>
              <p:cNvPr id="2" name="Ink 1"/>
              <p:cNvPicPr/>
              <p:nvPr/>
            </p:nvPicPr>
            <p:blipFill>
              <a:blip r:embed="rId4"/>
              <a:stretch>
                <a:fillRect/>
              </a:stretch>
            </p:blipFill>
            <p:spPr>
              <a:xfrm>
                <a:off x="1562400" y="249480"/>
                <a:ext cx="7377120" cy="5403960"/>
              </a:xfrm>
              <a:prstGeom prst="rect">
                <a:avLst/>
              </a:prstGeom>
            </p:spPr>
          </p:pic>
        </mc:Fallback>
      </mc:AlternateContent>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lstStyle/>
          <a:p>
            <a:r>
              <a:rPr lang="en-US" dirty="0" smtClean="0"/>
              <a:t>SET - 7</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772400" cy="914400"/>
          </a:xfrm>
        </p:spPr>
        <p:txBody>
          <a:bodyPr/>
          <a:lstStyle/>
          <a:p>
            <a:r>
              <a:rPr lang="en-US" sz="2400" dirty="0" smtClean="0"/>
              <a:t>Following pie-chart shows the annual expenditure of two private companies.</a:t>
            </a:r>
            <a:endParaRPr lang="en-US" sz="2400" dirty="0"/>
          </a:p>
        </p:txBody>
      </p:sp>
      <p:pic>
        <p:nvPicPr>
          <p:cNvPr id="1026" name="Picture 2"/>
          <p:cNvPicPr>
            <a:picLocks noGrp="1" noChangeAspect="1" noChangeArrowheads="1"/>
          </p:cNvPicPr>
          <p:nvPr>
            <p:ph idx="1"/>
          </p:nvPr>
        </p:nvPicPr>
        <p:blipFill>
          <a:blip r:embed="rId2"/>
          <a:srcRect/>
          <a:stretch>
            <a:fillRect/>
          </a:stretch>
        </p:blipFill>
        <p:spPr bwMode="auto">
          <a:xfrm>
            <a:off x="914400" y="1066800"/>
            <a:ext cx="3733800" cy="36957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724400" y="1066800"/>
            <a:ext cx="3910341" cy="3733800"/>
          </a:xfrm>
          <a:prstGeom prst="rect">
            <a:avLst/>
          </a:prstGeom>
          <a:noFill/>
          <a:ln w="9525">
            <a:noFill/>
            <a:miter lim="800000"/>
            <a:headEnd/>
            <a:tailEnd/>
          </a:ln>
          <a:effectLst/>
        </p:spPr>
      </p:pic>
      <p:sp>
        <p:nvSpPr>
          <p:cNvPr id="6" name="TextBox 5"/>
          <p:cNvSpPr txBox="1"/>
          <p:nvPr/>
        </p:nvSpPr>
        <p:spPr>
          <a:xfrm>
            <a:off x="533400" y="5029200"/>
            <a:ext cx="8305800" cy="1569660"/>
          </a:xfrm>
          <a:prstGeom prst="rect">
            <a:avLst/>
          </a:prstGeom>
          <a:noFill/>
        </p:spPr>
        <p:txBody>
          <a:bodyPr wrap="square" rtlCol="0">
            <a:spAutoFit/>
          </a:bodyPr>
          <a:lstStyle/>
          <a:p>
            <a:r>
              <a:rPr lang="en-US" sz="2400" dirty="0" smtClean="0">
                <a:latin typeface="Arial" pitchFamily="34" charset="0"/>
                <a:cs typeface="Arial" pitchFamily="34" charset="0"/>
              </a:rPr>
              <a:t>The amount spent on Transport by </a:t>
            </a:r>
            <a:r>
              <a:rPr lang="en-US" sz="2400" dirty="0" err="1" smtClean="0">
                <a:latin typeface="Arial" pitchFamily="34" charset="0"/>
                <a:cs typeface="Arial" pitchFamily="34" charset="0"/>
              </a:rPr>
              <a:t>Pamtech</a:t>
            </a:r>
            <a:r>
              <a:rPr lang="en-US" sz="2400" dirty="0" smtClean="0">
                <a:latin typeface="Arial" pitchFamily="34" charset="0"/>
                <a:cs typeface="Arial" pitchFamily="34" charset="0"/>
              </a:rPr>
              <a:t> is what percentage of the amount spent by </a:t>
            </a:r>
            <a:r>
              <a:rPr lang="en-US" sz="2400" dirty="0" err="1" smtClean="0">
                <a:latin typeface="Arial" pitchFamily="34" charset="0"/>
                <a:cs typeface="Arial" pitchFamily="34" charset="0"/>
              </a:rPr>
              <a:t>Ramtech</a:t>
            </a:r>
            <a:r>
              <a:rPr lang="en-US" sz="2400" dirty="0" smtClean="0">
                <a:latin typeface="Arial" pitchFamily="34" charset="0"/>
                <a:cs typeface="Arial" pitchFamily="34" charset="0"/>
              </a:rPr>
              <a:t> on Transport?</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a) 20		b) 30		c) 40		d)50</a:t>
            </a:r>
            <a:endParaRPr lang="en-US" sz="2400" dirty="0">
              <a:latin typeface="Arial" pitchFamily="34" charset="0"/>
              <a:cs typeface="Arial" pitchFamily="34" charset="0"/>
            </a:endParaRPr>
          </a:p>
        </p:txBody>
      </p:sp>
      <p:sp>
        <p:nvSpPr>
          <p:cNvPr id="7" name="TextBox 6"/>
          <p:cNvSpPr txBox="1"/>
          <p:nvPr/>
        </p:nvSpPr>
        <p:spPr>
          <a:xfrm>
            <a:off x="7391400" y="1524000"/>
            <a:ext cx="1752600" cy="369332"/>
          </a:xfrm>
          <a:prstGeom prst="rect">
            <a:avLst/>
          </a:prstGeom>
          <a:noFill/>
        </p:spPr>
        <p:txBody>
          <a:bodyPr wrap="square" rtlCol="0">
            <a:spAutoFit/>
          </a:bodyPr>
          <a:lstStyle/>
          <a:p>
            <a:r>
              <a:rPr lang="en-US" b="1" dirty="0" smtClean="0">
                <a:solidFill>
                  <a:schemeClr val="bg2"/>
                </a:solidFill>
              </a:rPr>
              <a:t>Total</a:t>
            </a:r>
            <a:r>
              <a:rPr lang="en-US" b="1" smtClean="0">
                <a:solidFill>
                  <a:schemeClr val="bg2"/>
                </a:solidFill>
              </a:rPr>
              <a:t>: 40 </a:t>
            </a:r>
            <a:r>
              <a:rPr lang="en-US" b="1" dirty="0" err="1" smtClean="0">
                <a:solidFill>
                  <a:schemeClr val="bg2"/>
                </a:solidFill>
              </a:rPr>
              <a:t>crore</a:t>
            </a:r>
            <a:endParaRPr lang="en-US" b="1" dirty="0">
              <a:solidFill>
                <a:schemeClr val="bg2"/>
              </a:solidFill>
            </a:endParaRPr>
          </a:p>
        </p:txBody>
      </p:sp>
      <p:sp>
        <p:nvSpPr>
          <p:cNvPr id="8" name="TextBox 7"/>
          <p:cNvSpPr txBox="1"/>
          <p:nvPr/>
        </p:nvSpPr>
        <p:spPr>
          <a:xfrm>
            <a:off x="609600" y="1676401"/>
            <a:ext cx="1981200" cy="369332"/>
          </a:xfrm>
          <a:prstGeom prst="rect">
            <a:avLst/>
          </a:prstGeom>
          <a:noFill/>
        </p:spPr>
        <p:txBody>
          <a:bodyPr wrap="square" rtlCol="0">
            <a:spAutoFit/>
          </a:bodyPr>
          <a:lstStyle/>
          <a:p>
            <a:r>
              <a:rPr lang="en-US" b="1" dirty="0" smtClean="0">
                <a:solidFill>
                  <a:schemeClr val="bg2"/>
                </a:solidFill>
              </a:rPr>
              <a:t>Total: 50</a:t>
            </a:r>
            <a:r>
              <a:rPr lang="en-US" b="1" dirty="0" smtClean="0"/>
              <a:t> </a:t>
            </a:r>
            <a:r>
              <a:rPr lang="en-US" b="1" dirty="0" err="1" smtClean="0">
                <a:solidFill>
                  <a:schemeClr val="bg2"/>
                </a:solidFill>
              </a:rPr>
              <a:t>crore</a:t>
            </a:r>
            <a:endParaRPr lang="en-US" b="1" dirty="0">
              <a:solidFill>
                <a:schemeClr val="bg2"/>
              </a:solidFill>
            </a:endParaRPr>
          </a:p>
        </p:txBody>
      </p:sp>
    </p:spTree>
    <p:extLst>
      <p:ext uri="{BB962C8B-B14F-4D97-AF65-F5344CB8AC3E}">
        <p14:creationId xmlns:p14="http://schemas.microsoft.com/office/powerpoint/2010/main" val="9573589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772400" cy="914400"/>
          </a:xfrm>
        </p:spPr>
        <p:txBody>
          <a:bodyPr/>
          <a:lstStyle/>
          <a:p>
            <a:r>
              <a:rPr lang="en-US" sz="2400" dirty="0" smtClean="0"/>
              <a:t>Following pie-chart shows the annual expenditure of two private companies.</a:t>
            </a:r>
            <a:endParaRPr lang="en-US" sz="2400" dirty="0"/>
          </a:p>
        </p:txBody>
      </p:sp>
      <p:pic>
        <p:nvPicPr>
          <p:cNvPr id="1026" name="Picture 2"/>
          <p:cNvPicPr>
            <a:picLocks noGrp="1" noChangeAspect="1" noChangeArrowheads="1"/>
          </p:cNvPicPr>
          <p:nvPr>
            <p:ph idx="1"/>
          </p:nvPr>
        </p:nvPicPr>
        <p:blipFill>
          <a:blip r:embed="rId2"/>
          <a:srcRect/>
          <a:stretch>
            <a:fillRect/>
          </a:stretch>
        </p:blipFill>
        <p:spPr bwMode="auto">
          <a:xfrm>
            <a:off x="914400" y="1066800"/>
            <a:ext cx="3733800" cy="36957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724400" y="1066800"/>
            <a:ext cx="3910341" cy="3733800"/>
          </a:xfrm>
          <a:prstGeom prst="rect">
            <a:avLst/>
          </a:prstGeom>
          <a:noFill/>
          <a:ln w="9525">
            <a:noFill/>
            <a:miter lim="800000"/>
            <a:headEnd/>
            <a:tailEnd/>
          </a:ln>
          <a:effectLst/>
        </p:spPr>
      </p:pic>
      <p:sp>
        <p:nvSpPr>
          <p:cNvPr id="6" name="TextBox 5"/>
          <p:cNvSpPr txBox="1"/>
          <p:nvPr/>
        </p:nvSpPr>
        <p:spPr>
          <a:xfrm>
            <a:off x="533400" y="5029200"/>
            <a:ext cx="8305800" cy="1569660"/>
          </a:xfrm>
          <a:prstGeom prst="rect">
            <a:avLst/>
          </a:prstGeom>
          <a:noFill/>
        </p:spPr>
        <p:txBody>
          <a:bodyPr wrap="square" rtlCol="0">
            <a:spAutoFit/>
          </a:bodyPr>
          <a:lstStyle/>
          <a:p>
            <a:r>
              <a:rPr lang="en-US" sz="2400" dirty="0" smtClean="0">
                <a:latin typeface="Arial" pitchFamily="34" charset="0"/>
                <a:cs typeface="Arial" pitchFamily="34" charset="0"/>
              </a:rPr>
              <a:t>The expenditure on </a:t>
            </a:r>
            <a:r>
              <a:rPr lang="en-US" sz="2400" dirty="0" err="1" smtClean="0">
                <a:latin typeface="Arial" pitchFamily="34" charset="0"/>
                <a:cs typeface="Arial" pitchFamily="34" charset="0"/>
              </a:rPr>
              <a:t>Ramtech’s</a:t>
            </a:r>
            <a:r>
              <a:rPr lang="en-US" sz="2400" dirty="0" smtClean="0">
                <a:latin typeface="Arial" pitchFamily="34" charset="0"/>
                <a:cs typeface="Arial" pitchFamily="34" charset="0"/>
              </a:rPr>
              <a:t> Rent is how much percentage less than the </a:t>
            </a:r>
            <a:r>
              <a:rPr lang="en-US" sz="2400" dirty="0" err="1" smtClean="0">
                <a:latin typeface="Arial" pitchFamily="34" charset="0"/>
                <a:cs typeface="Arial" pitchFamily="34" charset="0"/>
              </a:rPr>
              <a:t>Pamtech’s</a:t>
            </a:r>
            <a:r>
              <a:rPr lang="en-US" sz="2400" dirty="0" smtClean="0">
                <a:latin typeface="Arial" pitchFamily="34" charset="0"/>
                <a:cs typeface="Arial" pitchFamily="34" charset="0"/>
              </a:rPr>
              <a:t> Rent?</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a) 33.33	b) 16.66	c) 20		d)25</a:t>
            </a:r>
            <a:endParaRPr lang="en-US" sz="2400" dirty="0">
              <a:latin typeface="Arial" pitchFamily="34" charset="0"/>
              <a:cs typeface="Arial" pitchFamily="34" charset="0"/>
            </a:endParaRPr>
          </a:p>
        </p:txBody>
      </p:sp>
      <p:sp>
        <p:nvSpPr>
          <p:cNvPr id="7" name="TextBox 6"/>
          <p:cNvSpPr txBox="1"/>
          <p:nvPr/>
        </p:nvSpPr>
        <p:spPr>
          <a:xfrm>
            <a:off x="7391400" y="1524000"/>
            <a:ext cx="1752600" cy="369332"/>
          </a:xfrm>
          <a:prstGeom prst="rect">
            <a:avLst/>
          </a:prstGeom>
          <a:noFill/>
        </p:spPr>
        <p:txBody>
          <a:bodyPr wrap="square" rtlCol="0">
            <a:spAutoFit/>
          </a:bodyPr>
          <a:lstStyle/>
          <a:p>
            <a:r>
              <a:rPr lang="en-US" b="1" dirty="0" smtClean="0">
                <a:solidFill>
                  <a:schemeClr val="bg2"/>
                </a:solidFill>
              </a:rPr>
              <a:t>Total: 40 </a:t>
            </a:r>
            <a:r>
              <a:rPr lang="en-US" b="1" dirty="0" err="1" smtClean="0">
                <a:solidFill>
                  <a:schemeClr val="bg2"/>
                </a:solidFill>
              </a:rPr>
              <a:t>crore</a:t>
            </a:r>
            <a:endParaRPr lang="en-US" b="1" dirty="0">
              <a:solidFill>
                <a:schemeClr val="bg2"/>
              </a:solidFill>
            </a:endParaRPr>
          </a:p>
        </p:txBody>
      </p:sp>
      <p:sp>
        <p:nvSpPr>
          <p:cNvPr id="8" name="TextBox 7"/>
          <p:cNvSpPr txBox="1"/>
          <p:nvPr/>
        </p:nvSpPr>
        <p:spPr>
          <a:xfrm>
            <a:off x="609600" y="1676401"/>
            <a:ext cx="1981200" cy="369332"/>
          </a:xfrm>
          <a:prstGeom prst="rect">
            <a:avLst/>
          </a:prstGeom>
          <a:noFill/>
        </p:spPr>
        <p:txBody>
          <a:bodyPr wrap="square" rtlCol="0">
            <a:spAutoFit/>
          </a:bodyPr>
          <a:lstStyle/>
          <a:p>
            <a:r>
              <a:rPr lang="en-US" b="1" dirty="0" smtClean="0">
                <a:solidFill>
                  <a:schemeClr val="bg2"/>
                </a:solidFill>
              </a:rPr>
              <a:t>Total: 50 </a:t>
            </a:r>
            <a:r>
              <a:rPr lang="en-US" b="1" dirty="0" err="1" smtClean="0">
                <a:solidFill>
                  <a:schemeClr val="bg2"/>
                </a:solidFill>
              </a:rPr>
              <a:t>crore</a:t>
            </a:r>
            <a:endParaRPr lang="en-US" b="1" dirty="0">
              <a:solidFill>
                <a:schemeClr val="bg2"/>
              </a:solidFill>
            </a:endParaRPr>
          </a:p>
        </p:txBody>
      </p:sp>
    </p:spTree>
    <p:extLst>
      <p:ext uri="{BB962C8B-B14F-4D97-AF65-F5344CB8AC3E}">
        <p14:creationId xmlns:p14="http://schemas.microsoft.com/office/powerpoint/2010/main" val="28680292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772400" cy="914400"/>
          </a:xfrm>
        </p:spPr>
        <p:txBody>
          <a:bodyPr/>
          <a:lstStyle/>
          <a:p>
            <a:r>
              <a:rPr lang="en-US" sz="2400" dirty="0" smtClean="0"/>
              <a:t>Following pie-chart shows the annual expenditure of two private companies.</a:t>
            </a:r>
            <a:endParaRPr lang="en-US" sz="2400" dirty="0"/>
          </a:p>
        </p:txBody>
      </p:sp>
      <p:pic>
        <p:nvPicPr>
          <p:cNvPr id="1026" name="Picture 2"/>
          <p:cNvPicPr>
            <a:picLocks noGrp="1" noChangeAspect="1" noChangeArrowheads="1"/>
          </p:cNvPicPr>
          <p:nvPr>
            <p:ph idx="1"/>
          </p:nvPr>
        </p:nvPicPr>
        <p:blipFill>
          <a:blip r:embed="rId2"/>
          <a:srcRect/>
          <a:stretch>
            <a:fillRect/>
          </a:stretch>
        </p:blipFill>
        <p:spPr bwMode="auto">
          <a:xfrm>
            <a:off x="914400" y="1066800"/>
            <a:ext cx="3733800" cy="36957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724400" y="1066800"/>
            <a:ext cx="3910341" cy="3733800"/>
          </a:xfrm>
          <a:prstGeom prst="rect">
            <a:avLst/>
          </a:prstGeom>
          <a:noFill/>
          <a:ln w="9525">
            <a:noFill/>
            <a:miter lim="800000"/>
            <a:headEnd/>
            <a:tailEnd/>
          </a:ln>
          <a:effectLst/>
        </p:spPr>
      </p:pic>
      <p:sp>
        <p:nvSpPr>
          <p:cNvPr id="6" name="TextBox 5"/>
          <p:cNvSpPr txBox="1"/>
          <p:nvPr/>
        </p:nvSpPr>
        <p:spPr>
          <a:xfrm>
            <a:off x="533400" y="5029200"/>
            <a:ext cx="8305800" cy="1569660"/>
          </a:xfrm>
          <a:prstGeom prst="rect">
            <a:avLst/>
          </a:prstGeom>
          <a:noFill/>
        </p:spPr>
        <p:txBody>
          <a:bodyPr wrap="square" rtlCol="0">
            <a:spAutoFit/>
          </a:bodyPr>
          <a:lstStyle/>
          <a:p>
            <a:r>
              <a:rPr lang="en-US" sz="2400" dirty="0" smtClean="0">
                <a:latin typeface="Arial" pitchFamily="34" charset="0"/>
                <a:cs typeface="Arial" pitchFamily="34" charset="0"/>
              </a:rPr>
              <a:t>The expenditure on raw material for both </a:t>
            </a:r>
            <a:r>
              <a:rPr lang="en-US" sz="2400" dirty="0" err="1" smtClean="0">
                <a:latin typeface="Arial" pitchFamily="34" charset="0"/>
                <a:cs typeface="Arial" pitchFamily="34" charset="0"/>
              </a:rPr>
              <a:t>campany</a:t>
            </a:r>
            <a:r>
              <a:rPr lang="en-US" sz="2400" dirty="0" smtClean="0">
                <a:latin typeface="Arial" pitchFamily="34" charset="0"/>
                <a:cs typeface="Arial" pitchFamily="34" charset="0"/>
              </a:rPr>
              <a:t> taken together is approx what percentage of the total expenditure?</a:t>
            </a:r>
          </a:p>
          <a:p>
            <a:r>
              <a:rPr lang="en-US" sz="2400" dirty="0" smtClean="0">
                <a:latin typeface="Arial" pitchFamily="34" charset="0"/>
                <a:cs typeface="Arial" pitchFamily="34" charset="0"/>
              </a:rPr>
              <a:t>a) 20		b) 30		c) 40		d)50</a:t>
            </a:r>
            <a:endParaRPr lang="en-US" sz="2400" dirty="0">
              <a:latin typeface="Arial" pitchFamily="34" charset="0"/>
              <a:cs typeface="Arial" pitchFamily="34" charset="0"/>
            </a:endParaRPr>
          </a:p>
        </p:txBody>
      </p:sp>
      <p:sp>
        <p:nvSpPr>
          <p:cNvPr id="7" name="TextBox 6"/>
          <p:cNvSpPr txBox="1"/>
          <p:nvPr/>
        </p:nvSpPr>
        <p:spPr>
          <a:xfrm>
            <a:off x="7391400" y="1524000"/>
            <a:ext cx="1752600" cy="369332"/>
          </a:xfrm>
          <a:prstGeom prst="rect">
            <a:avLst/>
          </a:prstGeom>
          <a:noFill/>
        </p:spPr>
        <p:txBody>
          <a:bodyPr wrap="square" rtlCol="0">
            <a:spAutoFit/>
          </a:bodyPr>
          <a:lstStyle/>
          <a:p>
            <a:r>
              <a:rPr lang="en-US" b="1" dirty="0" smtClean="0">
                <a:solidFill>
                  <a:schemeClr val="bg2"/>
                </a:solidFill>
              </a:rPr>
              <a:t>Total: 40 </a:t>
            </a:r>
            <a:r>
              <a:rPr lang="en-US" b="1" dirty="0" err="1" smtClean="0">
                <a:solidFill>
                  <a:schemeClr val="bg2"/>
                </a:solidFill>
              </a:rPr>
              <a:t>crore</a:t>
            </a:r>
            <a:endParaRPr lang="en-US" b="1" dirty="0">
              <a:solidFill>
                <a:schemeClr val="bg2"/>
              </a:solidFill>
            </a:endParaRPr>
          </a:p>
        </p:txBody>
      </p:sp>
      <p:sp>
        <p:nvSpPr>
          <p:cNvPr id="8" name="TextBox 7"/>
          <p:cNvSpPr txBox="1"/>
          <p:nvPr/>
        </p:nvSpPr>
        <p:spPr>
          <a:xfrm>
            <a:off x="609600" y="1676401"/>
            <a:ext cx="1981200" cy="369332"/>
          </a:xfrm>
          <a:prstGeom prst="rect">
            <a:avLst/>
          </a:prstGeom>
          <a:noFill/>
        </p:spPr>
        <p:txBody>
          <a:bodyPr wrap="square" rtlCol="0">
            <a:spAutoFit/>
          </a:bodyPr>
          <a:lstStyle/>
          <a:p>
            <a:r>
              <a:rPr lang="en-US" b="1" dirty="0" smtClean="0">
                <a:solidFill>
                  <a:schemeClr val="bg2"/>
                </a:solidFill>
              </a:rPr>
              <a:t>Total: 50 </a:t>
            </a:r>
            <a:r>
              <a:rPr lang="en-US" b="1" dirty="0" err="1" smtClean="0">
                <a:solidFill>
                  <a:schemeClr val="bg2"/>
                </a:solidFill>
              </a:rPr>
              <a:t>crore</a:t>
            </a:r>
            <a:endParaRPr lang="en-US" b="1" dirty="0">
              <a:solidFill>
                <a:schemeClr val="bg2"/>
              </a:solidFill>
            </a:endParaRPr>
          </a:p>
        </p:txBody>
      </p:sp>
    </p:spTree>
    <p:extLst>
      <p:ext uri="{BB962C8B-B14F-4D97-AF65-F5344CB8AC3E}">
        <p14:creationId xmlns:p14="http://schemas.microsoft.com/office/powerpoint/2010/main" val="10168381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lstStyle/>
          <a:p>
            <a:r>
              <a:rPr lang="en-US" dirty="0" smtClean="0"/>
              <a:t>SET - 8</a:t>
            </a:r>
            <a:endParaRPr lang="en-US" dirty="0"/>
          </a:p>
        </p:txBody>
      </p:sp>
    </p:spTree>
    <p:extLst>
      <p:ext uri="{BB962C8B-B14F-4D97-AF65-F5344CB8AC3E}">
        <p14:creationId xmlns:p14="http://schemas.microsoft.com/office/powerpoint/2010/main" val="15574436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4572000"/>
            <a:ext cx="8229600" cy="2057400"/>
          </a:xfrm>
        </p:spPr>
        <p:txBody>
          <a:bodyPr>
            <a:normAutofit/>
          </a:bodyPr>
          <a:lstStyle/>
          <a:p>
            <a:pPr lvl="0"/>
            <a:r>
              <a:rPr lang="en-US" dirty="0" smtClean="0"/>
              <a:t>What fraction of the total expenditure is spent on education in family A ?</a:t>
            </a:r>
          </a:p>
          <a:p>
            <a:pPr lvl="0"/>
            <a:r>
              <a:rPr lang="en-US" dirty="0" smtClean="0"/>
              <a:t>(a)  13/21	(b) 2/3	(c)  9/13	(d) 1/5</a:t>
            </a:r>
            <a:endParaRPr lang="en-US" dirty="0"/>
          </a:p>
        </p:txBody>
      </p:sp>
      <p:pic>
        <p:nvPicPr>
          <p:cNvPr id="1052" name="Picture 28"/>
          <p:cNvPicPr>
            <a:picLocks noChangeAspect="1" noChangeArrowheads="1"/>
          </p:cNvPicPr>
          <p:nvPr/>
        </p:nvPicPr>
        <p:blipFill>
          <a:blip r:embed="rId2"/>
          <a:srcRect/>
          <a:stretch>
            <a:fillRect/>
          </a:stretch>
        </p:blipFill>
        <p:spPr bwMode="auto">
          <a:xfrm>
            <a:off x="609600" y="228600"/>
            <a:ext cx="80010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098360" y="1053720"/>
              <a:ext cx="7724520" cy="5331240"/>
            </p14:xfrm>
          </p:contentPart>
        </mc:Choice>
        <mc:Fallback>
          <p:pic>
            <p:nvPicPr>
              <p:cNvPr id="4" name="Ink 3"/>
              <p:cNvPicPr/>
              <p:nvPr/>
            </p:nvPicPr>
            <p:blipFill>
              <a:blip r:embed="rId4"/>
              <a:stretch>
                <a:fillRect/>
              </a:stretch>
            </p:blipFill>
            <p:spPr>
              <a:xfrm>
                <a:off x="1089000" y="1044360"/>
                <a:ext cx="7743240" cy="5349960"/>
              </a:xfrm>
              <a:prstGeom prst="rect">
                <a:avLst/>
              </a:prstGeom>
            </p:spPr>
          </p:pic>
        </mc:Fallback>
      </mc:AlternateContent>
    </p:spTree>
    <p:extLst>
      <p:ext uri="{BB962C8B-B14F-4D97-AF65-F5344CB8AC3E}">
        <p14:creationId xmlns:p14="http://schemas.microsoft.com/office/powerpoint/2010/main" val="28510425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4572000"/>
            <a:ext cx="8229600" cy="2057400"/>
          </a:xfrm>
        </p:spPr>
        <p:txBody>
          <a:bodyPr>
            <a:normAutofit fontScale="92500"/>
          </a:bodyPr>
          <a:lstStyle/>
          <a:p>
            <a:pPr lvl="0"/>
            <a:r>
              <a:rPr lang="en-US" dirty="0" smtClean="0"/>
              <a:t>If the total expenditure on family B is Rs 10000, then money spent on clothes by this family during the year is </a:t>
            </a:r>
          </a:p>
          <a:p>
            <a:pPr lvl="0"/>
            <a:r>
              <a:rPr lang="en-US" dirty="0" smtClean="0"/>
              <a:t>(a)  Rs 200(b) Rs 600	(c)  Rs 2000	(d) Rs 6000</a:t>
            </a:r>
          </a:p>
          <a:p>
            <a:endParaRPr lang="en-US" dirty="0"/>
          </a:p>
        </p:txBody>
      </p:sp>
      <p:pic>
        <p:nvPicPr>
          <p:cNvPr id="1052" name="Picture 28"/>
          <p:cNvPicPr>
            <a:picLocks noChangeAspect="1" noChangeArrowheads="1"/>
          </p:cNvPicPr>
          <p:nvPr/>
        </p:nvPicPr>
        <p:blipFill>
          <a:blip r:embed="rId2"/>
          <a:srcRect/>
          <a:stretch>
            <a:fillRect/>
          </a:stretch>
        </p:blipFill>
        <p:spPr bwMode="auto">
          <a:xfrm>
            <a:off x="609600" y="228600"/>
            <a:ext cx="80010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607480" y="2223360"/>
              <a:ext cx="5813640" cy="4259880"/>
            </p14:xfrm>
          </p:contentPart>
        </mc:Choice>
        <mc:Fallback>
          <p:pic>
            <p:nvPicPr>
              <p:cNvPr id="4" name="Ink 3"/>
              <p:cNvPicPr/>
              <p:nvPr/>
            </p:nvPicPr>
            <p:blipFill>
              <a:blip r:embed="rId4"/>
              <a:stretch>
                <a:fillRect/>
              </a:stretch>
            </p:blipFill>
            <p:spPr>
              <a:xfrm>
                <a:off x="2598120" y="2214000"/>
                <a:ext cx="5832360" cy="4278600"/>
              </a:xfrm>
              <a:prstGeom prst="rect">
                <a:avLst/>
              </a:prstGeom>
            </p:spPr>
          </p:pic>
        </mc:Fallback>
      </mc:AlternateContent>
    </p:spTree>
    <p:extLst>
      <p:ext uri="{BB962C8B-B14F-4D97-AF65-F5344CB8AC3E}">
        <p14:creationId xmlns:p14="http://schemas.microsoft.com/office/powerpoint/2010/main" val="18482110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4572000"/>
            <a:ext cx="8991600" cy="2057400"/>
          </a:xfrm>
        </p:spPr>
        <p:txBody>
          <a:bodyPr>
            <a:normAutofit fontScale="92500"/>
          </a:bodyPr>
          <a:lstStyle/>
          <a:p>
            <a:pPr lvl="0"/>
            <a:r>
              <a:rPr lang="en-US" dirty="0" smtClean="0"/>
              <a:t>If the total annual expenditure of family A is Rs 30000, the money spent on food, clothes and house rent is </a:t>
            </a:r>
          </a:p>
          <a:p>
            <a:pPr lvl="0"/>
            <a:r>
              <a:rPr lang="en-US" dirty="0" smtClean="0"/>
              <a:t>(a)  Rs 18500	(b) Rs 18000(c)  Rs 21000(d) Rs 15000</a:t>
            </a:r>
          </a:p>
          <a:p>
            <a:endParaRPr lang="en-US" dirty="0"/>
          </a:p>
        </p:txBody>
      </p:sp>
      <p:pic>
        <p:nvPicPr>
          <p:cNvPr id="1052" name="Picture 28"/>
          <p:cNvPicPr>
            <a:picLocks noChangeAspect="1" noChangeArrowheads="1"/>
          </p:cNvPicPr>
          <p:nvPr/>
        </p:nvPicPr>
        <p:blipFill>
          <a:blip r:embed="rId2"/>
          <a:srcRect/>
          <a:stretch>
            <a:fillRect/>
          </a:stretch>
        </p:blipFill>
        <p:spPr bwMode="auto">
          <a:xfrm>
            <a:off x="609600" y="228600"/>
            <a:ext cx="80010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366200" y="1152000"/>
              <a:ext cx="7581960" cy="4804560"/>
            </p14:xfrm>
          </p:contentPart>
        </mc:Choice>
        <mc:Fallback>
          <p:pic>
            <p:nvPicPr>
              <p:cNvPr id="4" name="Ink 3"/>
              <p:cNvPicPr/>
              <p:nvPr/>
            </p:nvPicPr>
            <p:blipFill>
              <a:blip r:embed="rId4"/>
              <a:stretch>
                <a:fillRect/>
              </a:stretch>
            </p:blipFill>
            <p:spPr>
              <a:xfrm>
                <a:off x="1356840" y="1142640"/>
                <a:ext cx="7600680" cy="4823280"/>
              </a:xfrm>
              <a:prstGeom prst="rect">
                <a:avLst/>
              </a:prstGeom>
            </p:spPr>
          </p:pic>
        </mc:Fallback>
      </mc:AlternateContent>
    </p:spTree>
    <p:extLst>
      <p:ext uri="{BB962C8B-B14F-4D97-AF65-F5344CB8AC3E}">
        <p14:creationId xmlns:p14="http://schemas.microsoft.com/office/powerpoint/2010/main" val="30024006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4572000"/>
            <a:ext cx="8229600" cy="2057400"/>
          </a:xfrm>
        </p:spPr>
        <p:txBody>
          <a:bodyPr>
            <a:normAutofit fontScale="77500" lnSpcReduction="20000"/>
          </a:bodyPr>
          <a:lstStyle/>
          <a:p>
            <a:pPr lvl="0"/>
            <a:r>
              <a:rPr lang="en-US" dirty="0" smtClean="0"/>
              <a:t>If both the families have the same expenditure, which one spends more on education and miscellaneous together ?</a:t>
            </a:r>
            <a:endParaRPr lang="en-US" sz="4000" dirty="0" smtClean="0"/>
          </a:p>
          <a:p>
            <a:pPr lvl="1">
              <a:buNone/>
            </a:pPr>
            <a:r>
              <a:rPr lang="en-US" sz="3200" dirty="0" smtClean="0"/>
              <a:t>(a) A	(b) B</a:t>
            </a:r>
          </a:p>
          <a:p>
            <a:r>
              <a:rPr lang="en-US" dirty="0" smtClean="0"/>
              <a:t>(c)   Both spends equal amount	(d) Data inadequate</a:t>
            </a:r>
            <a:endParaRPr lang="en-US" dirty="0"/>
          </a:p>
        </p:txBody>
      </p:sp>
      <p:pic>
        <p:nvPicPr>
          <p:cNvPr id="1052" name="Picture 28"/>
          <p:cNvPicPr>
            <a:picLocks noChangeAspect="1" noChangeArrowheads="1"/>
          </p:cNvPicPr>
          <p:nvPr/>
        </p:nvPicPr>
        <p:blipFill>
          <a:blip r:embed="rId2"/>
          <a:srcRect/>
          <a:stretch>
            <a:fillRect/>
          </a:stretch>
        </p:blipFill>
        <p:spPr bwMode="auto">
          <a:xfrm>
            <a:off x="609600" y="228600"/>
            <a:ext cx="80010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098360" y="812520"/>
              <a:ext cx="6912000" cy="4652640"/>
            </p14:xfrm>
          </p:contentPart>
        </mc:Choice>
        <mc:Fallback>
          <p:pic>
            <p:nvPicPr>
              <p:cNvPr id="4" name="Ink 3"/>
              <p:cNvPicPr/>
              <p:nvPr/>
            </p:nvPicPr>
            <p:blipFill>
              <a:blip r:embed="rId4"/>
              <a:stretch>
                <a:fillRect/>
              </a:stretch>
            </p:blipFill>
            <p:spPr>
              <a:xfrm>
                <a:off x="1089000" y="803160"/>
                <a:ext cx="6930720" cy="4671360"/>
              </a:xfrm>
              <a:prstGeom prst="rect">
                <a:avLst/>
              </a:prstGeom>
            </p:spPr>
          </p:pic>
        </mc:Fallback>
      </mc:AlternateContent>
    </p:spTree>
    <p:extLst>
      <p:ext uri="{BB962C8B-B14F-4D97-AF65-F5344CB8AC3E}">
        <p14:creationId xmlns:p14="http://schemas.microsoft.com/office/powerpoint/2010/main" val="24926801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4876800"/>
            <a:ext cx="8763000" cy="1752600"/>
          </a:xfrm>
        </p:spPr>
        <p:txBody>
          <a:bodyPr>
            <a:normAutofit lnSpcReduction="10000"/>
          </a:bodyPr>
          <a:lstStyle/>
          <a:p>
            <a:pPr marL="514350" indent="-514350">
              <a:buAutoNum type="arabicPeriod"/>
            </a:pPr>
            <a:r>
              <a:rPr lang="en-US" sz="2800" dirty="0" smtClean="0"/>
              <a:t>Marks scored by Sandy in English and </a:t>
            </a:r>
            <a:r>
              <a:rPr lang="en-US" sz="2800" dirty="0" err="1" smtClean="0"/>
              <a:t>Maths</a:t>
            </a:r>
            <a:r>
              <a:rPr lang="en-US" sz="2800" dirty="0" smtClean="0"/>
              <a:t> together is what percent of the Marks scored by </a:t>
            </a:r>
            <a:r>
              <a:rPr lang="en-US" sz="2800" dirty="0" err="1" smtClean="0"/>
              <a:t>Aditya</a:t>
            </a:r>
            <a:r>
              <a:rPr lang="en-US" sz="2800" dirty="0" smtClean="0"/>
              <a:t> and </a:t>
            </a:r>
            <a:r>
              <a:rPr lang="en-US" sz="2800" dirty="0" err="1" smtClean="0"/>
              <a:t>Neeraj</a:t>
            </a:r>
            <a:r>
              <a:rPr lang="en-US" sz="2800" dirty="0" smtClean="0"/>
              <a:t> in English together.</a:t>
            </a:r>
          </a:p>
          <a:p>
            <a:pPr marL="514350" indent="-514350">
              <a:buNone/>
            </a:pPr>
            <a:r>
              <a:rPr lang="en-US" sz="2800" dirty="0" smtClean="0"/>
              <a:t> a) 25%	b) 50%	c) 75%	d)100%	e)80%</a:t>
            </a:r>
            <a:endParaRPr lang="en-US" sz="2800" dirty="0"/>
          </a:p>
        </p:txBody>
      </p:sp>
      <p:pic>
        <p:nvPicPr>
          <p:cNvPr id="2051" name="Picture 3"/>
          <p:cNvPicPr>
            <a:picLocks noChangeAspect="1" noChangeArrowheads="1"/>
          </p:cNvPicPr>
          <p:nvPr/>
        </p:nvPicPr>
        <p:blipFill>
          <a:blip r:embed="rId2"/>
          <a:srcRect/>
          <a:stretch>
            <a:fillRect/>
          </a:stretch>
        </p:blipFill>
        <p:spPr bwMode="auto">
          <a:xfrm>
            <a:off x="304801" y="0"/>
            <a:ext cx="8682012" cy="48768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696680" y="705600"/>
              <a:ext cx="7412040" cy="5893920"/>
            </p14:xfrm>
          </p:contentPart>
        </mc:Choice>
        <mc:Fallback>
          <p:pic>
            <p:nvPicPr>
              <p:cNvPr id="4" name="Ink 3"/>
              <p:cNvPicPr/>
              <p:nvPr/>
            </p:nvPicPr>
            <p:blipFill>
              <a:blip r:embed="rId4"/>
              <a:stretch>
                <a:fillRect/>
              </a:stretch>
            </p:blipFill>
            <p:spPr>
              <a:xfrm>
                <a:off x="1687320" y="696240"/>
                <a:ext cx="7430760" cy="5912640"/>
              </a:xfrm>
              <a:prstGeom prst="rect">
                <a:avLst/>
              </a:prstGeom>
            </p:spPr>
          </p:pic>
        </mc:Fallback>
      </mc:AlternateContent>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4572000"/>
            <a:ext cx="8229600" cy="2057400"/>
          </a:xfrm>
        </p:spPr>
        <p:txBody>
          <a:bodyPr>
            <a:normAutofit lnSpcReduction="10000"/>
          </a:bodyPr>
          <a:lstStyle/>
          <a:p>
            <a:pPr lvl="0"/>
            <a:r>
              <a:rPr lang="en-US" dirty="0" smtClean="0"/>
              <a:t>What percentage is B’s expenditure on food over A’s expenditure on food, taking equal total expenditure ? </a:t>
            </a:r>
          </a:p>
          <a:p>
            <a:pPr lvl="0">
              <a:buNone/>
            </a:pPr>
            <a:r>
              <a:rPr lang="en-US" dirty="0" smtClean="0"/>
              <a:t>(a)   10%	(b)   70%	(c) 133.33%	(d) 75%</a:t>
            </a:r>
          </a:p>
          <a:p>
            <a:endParaRPr lang="en-US" dirty="0"/>
          </a:p>
        </p:txBody>
      </p:sp>
      <p:pic>
        <p:nvPicPr>
          <p:cNvPr id="1052" name="Picture 28"/>
          <p:cNvPicPr>
            <a:picLocks noChangeAspect="1" noChangeArrowheads="1"/>
          </p:cNvPicPr>
          <p:nvPr/>
        </p:nvPicPr>
        <p:blipFill>
          <a:blip r:embed="rId2"/>
          <a:srcRect/>
          <a:stretch>
            <a:fillRect/>
          </a:stretch>
        </p:blipFill>
        <p:spPr bwMode="auto">
          <a:xfrm>
            <a:off x="609600" y="228600"/>
            <a:ext cx="8001000" cy="44196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277360" y="3348720"/>
              <a:ext cx="6786720" cy="3036240"/>
            </p14:xfrm>
          </p:contentPart>
        </mc:Choice>
        <mc:Fallback>
          <p:pic>
            <p:nvPicPr>
              <p:cNvPr id="4" name="Ink 3"/>
              <p:cNvPicPr/>
              <p:nvPr/>
            </p:nvPicPr>
            <p:blipFill>
              <a:blip r:embed="rId4"/>
              <a:stretch>
                <a:fillRect/>
              </a:stretch>
            </p:blipFill>
            <p:spPr>
              <a:xfrm>
                <a:off x="2268000" y="3339360"/>
                <a:ext cx="6805440" cy="3054960"/>
              </a:xfrm>
              <a:prstGeom prst="rect">
                <a:avLst/>
              </a:prstGeom>
            </p:spPr>
          </p:pic>
        </mc:Fallback>
      </mc:AlternateContent>
    </p:spTree>
    <p:extLst>
      <p:ext uri="{BB962C8B-B14F-4D97-AF65-F5344CB8AC3E}">
        <p14:creationId xmlns:p14="http://schemas.microsoft.com/office/powerpoint/2010/main" val="37957572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lstStyle/>
          <a:p>
            <a:r>
              <a:rPr lang="en-US" dirty="0" smtClean="0"/>
              <a:t>SET - 9</a:t>
            </a:r>
            <a:endParaRPr lang="en-US" dirty="0"/>
          </a:p>
        </p:txBody>
      </p:sp>
    </p:spTree>
    <p:extLst>
      <p:ext uri="{BB962C8B-B14F-4D97-AF65-F5344CB8AC3E}">
        <p14:creationId xmlns:p14="http://schemas.microsoft.com/office/powerpoint/2010/main" val="35275108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553200"/>
          </a:xfrm>
        </p:spPr>
        <p:txBody>
          <a:bodyPr>
            <a:normAutofit fontScale="92500" lnSpcReduction="20000"/>
          </a:bodyPr>
          <a:lstStyle/>
          <a:p>
            <a:r>
              <a:rPr lang="en-US" sz="2600" dirty="0" smtClean="0"/>
              <a:t>The table below shows the number of new volunteers who joined different NGO’s. </a:t>
            </a:r>
            <a:r>
              <a:rPr lang="en-US" sz="2600" dirty="0" err="1" smtClean="0"/>
              <a:t>Prayas</a:t>
            </a:r>
            <a:r>
              <a:rPr lang="en-US" sz="2600" dirty="0" smtClean="0"/>
              <a:t>, </a:t>
            </a:r>
            <a:r>
              <a:rPr lang="en-US" sz="2600" dirty="0" err="1" smtClean="0"/>
              <a:t>Paribhasa</a:t>
            </a:r>
            <a:r>
              <a:rPr lang="en-US" sz="2600" dirty="0" smtClean="0"/>
              <a:t>, </a:t>
            </a:r>
            <a:r>
              <a:rPr lang="en-US" sz="2600" dirty="0" err="1" smtClean="0"/>
              <a:t>Abhyas</a:t>
            </a:r>
            <a:r>
              <a:rPr lang="en-US" sz="2600" dirty="0" smtClean="0"/>
              <a:t> and </a:t>
            </a:r>
            <a:r>
              <a:rPr lang="en-US" sz="2600" dirty="0" err="1" smtClean="0"/>
              <a:t>Aatam</a:t>
            </a:r>
            <a:r>
              <a:rPr lang="en-US" sz="2600" dirty="0" smtClean="0"/>
              <a:t> </a:t>
            </a:r>
            <a:r>
              <a:rPr lang="en-US" sz="2600" dirty="0" err="1" smtClean="0"/>
              <a:t>Nirbhar</a:t>
            </a:r>
            <a:r>
              <a:rPr lang="en-US" sz="2600" dirty="0" smtClean="0"/>
              <a:t> which have been running from 2015. As per the rule, a person who has joined one NGO cannot join any other NGO at the same time.</a:t>
            </a:r>
          </a:p>
          <a:p>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0"/>
            <a:endParaRPr lang="en-US" sz="2000" dirty="0" smtClean="0"/>
          </a:p>
          <a:p>
            <a:pPr lvl="0"/>
            <a:endParaRPr lang="en-US" sz="2000" dirty="0" smtClean="0"/>
          </a:p>
          <a:p>
            <a:pPr lvl="0"/>
            <a:r>
              <a:rPr lang="en-US" sz="2600" dirty="0" smtClean="0"/>
              <a:t>What is the percentage increase in total new volunteers who joined in 2020 to total new volunteers who had joined in 2018 for all the four NGO’s combined?</a:t>
            </a:r>
          </a:p>
          <a:p>
            <a:r>
              <a:rPr lang="en-US" sz="2600" dirty="0" smtClean="0"/>
              <a:t>24%     b)   26%    c)   34%      d)   36%</a:t>
            </a:r>
            <a:endParaRPr lang="en-US" sz="2600" dirty="0"/>
          </a:p>
        </p:txBody>
      </p:sp>
      <p:graphicFrame>
        <p:nvGraphicFramePr>
          <p:cNvPr id="4" name="Chart 3"/>
          <p:cNvGraphicFramePr/>
          <p:nvPr/>
        </p:nvGraphicFramePr>
        <p:xfrm>
          <a:off x="685800" y="1828800"/>
          <a:ext cx="80010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04531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553200"/>
          </a:xfrm>
        </p:spPr>
        <p:txBody>
          <a:bodyPr>
            <a:normAutofit fontScale="85000" lnSpcReduction="10000"/>
          </a:bodyPr>
          <a:lstStyle/>
          <a:p>
            <a:r>
              <a:rPr lang="en-US" sz="2600" dirty="0" smtClean="0"/>
              <a:t>The table below shows the number of new volunteers who joined different NGO’s. </a:t>
            </a:r>
            <a:r>
              <a:rPr lang="en-US" sz="2600" dirty="0" err="1" smtClean="0"/>
              <a:t>Prayas</a:t>
            </a:r>
            <a:r>
              <a:rPr lang="en-US" sz="2600" dirty="0" smtClean="0"/>
              <a:t>, </a:t>
            </a:r>
            <a:r>
              <a:rPr lang="en-US" sz="2600" dirty="0" err="1" smtClean="0"/>
              <a:t>Paribhasa</a:t>
            </a:r>
            <a:r>
              <a:rPr lang="en-US" sz="2600" dirty="0" smtClean="0"/>
              <a:t>, </a:t>
            </a:r>
            <a:r>
              <a:rPr lang="en-US" sz="2600" dirty="0" err="1" smtClean="0"/>
              <a:t>Abhyas</a:t>
            </a:r>
            <a:r>
              <a:rPr lang="en-US" sz="2600" dirty="0" smtClean="0"/>
              <a:t> and </a:t>
            </a:r>
            <a:r>
              <a:rPr lang="en-US" sz="2600" dirty="0" err="1" smtClean="0"/>
              <a:t>Aatam</a:t>
            </a:r>
            <a:r>
              <a:rPr lang="en-US" sz="2600" dirty="0" smtClean="0"/>
              <a:t> </a:t>
            </a:r>
            <a:r>
              <a:rPr lang="en-US" sz="2600" dirty="0" err="1" smtClean="0"/>
              <a:t>Nirbhar</a:t>
            </a:r>
            <a:r>
              <a:rPr lang="en-US" sz="2600" dirty="0" smtClean="0"/>
              <a:t> which have been running from 2015. As per the rule, a person who has joined one NGO cannot join any other NGO at the same time.</a:t>
            </a:r>
          </a:p>
          <a:p>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0"/>
            <a:endParaRPr lang="en-US" sz="2000" dirty="0" smtClean="0"/>
          </a:p>
          <a:p>
            <a:pPr lvl="0"/>
            <a:endParaRPr lang="en-US" sz="2000" dirty="0" smtClean="0"/>
          </a:p>
          <a:p>
            <a:pPr lvl="0"/>
            <a:endParaRPr lang="en-US" sz="2800" dirty="0" smtClean="0"/>
          </a:p>
          <a:p>
            <a:pPr lvl="0"/>
            <a:r>
              <a:rPr lang="en-US" sz="2800" dirty="0" smtClean="0"/>
              <a:t>Which NGO showed the highest growth rate in the number of new volunteers who joined from 2018 to 2020 ?</a:t>
            </a:r>
          </a:p>
          <a:p>
            <a:pPr lvl="0"/>
            <a:r>
              <a:rPr lang="en-US" sz="2800" dirty="0" err="1" smtClean="0"/>
              <a:t>Prayas</a:t>
            </a:r>
            <a:r>
              <a:rPr lang="en-US" sz="2800" dirty="0" smtClean="0"/>
              <a:t>   b) </a:t>
            </a:r>
            <a:r>
              <a:rPr lang="en-US" sz="2800" dirty="0" err="1" smtClean="0"/>
              <a:t>Paribhasa</a:t>
            </a:r>
            <a:r>
              <a:rPr lang="en-US" sz="2800" dirty="0" smtClean="0"/>
              <a:t>  c) </a:t>
            </a:r>
            <a:r>
              <a:rPr lang="en-US" sz="2800" dirty="0" err="1" smtClean="0"/>
              <a:t>Abhyas</a:t>
            </a:r>
            <a:r>
              <a:rPr lang="en-US" sz="2800" dirty="0" smtClean="0"/>
              <a:t>  d) </a:t>
            </a:r>
            <a:r>
              <a:rPr lang="en-US" sz="2800" dirty="0" err="1" smtClean="0"/>
              <a:t>Aatam</a:t>
            </a:r>
            <a:r>
              <a:rPr lang="en-US" sz="2800" dirty="0" smtClean="0"/>
              <a:t> </a:t>
            </a:r>
            <a:r>
              <a:rPr lang="en-US" sz="2800" dirty="0" err="1" smtClean="0"/>
              <a:t>Nirbhar</a:t>
            </a:r>
            <a:endParaRPr lang="en-US" sz="2800" dirty="0"/>
          </a:p>
        </p:txBody>
      </p:sp>
      <p:graphicFrame>
        <p:nvGraphicFramePr>
          <p:cNvPr id="4" name="Chart 3"/>
          <p:cNvGraphicFramePr/>
          <p:nvPr/>
        </p:nvGraphicFramePr>
        <p:xfrm>
          <a:off x="685800" y="1828800"/>
          <a:ext cx="80010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745387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781800"/>
          </a:xfrm>
        </p:spPr>
        <p:txBody>
          <a:bodyPr>
            <a:normAutofit fontScale="85000" lnSpcReduction="20000"/>
          </a:bodyPr>
          <a:lstStyle/>
          <a:p>
            <a:r>
              <a:rPr lang="en-US" sz="2600" dirty="0" smtClean="0"/>
              <a:t>The table below shows the number of new volunteers who joined different NGO’s. </a:t>
            </a:r>
            <a:r>
              <a:rPr lang="en-US" sz="2600" dirty="0" err="1" smtClean="0"/>
              <a:t>Prayas</a:t>
            </a:r>
            <a:r>
              <a:rPr lang="en-US" sz="2600" dirty="0" smtClean="0"/>
              <a:t>, </a:t>
            </a:r>
            <a:r>
              <a:rPr lang="en-US" sz="2600" dirty="0" err="1" smtClean="0"/>
              <a:t>Paribhasa</a:t>
            </a:r>
            <a:r>
              <a:rPr lang="en-US" sz="2600" dirty="0" smtClean="0"/>
              <a:t>, </a:t>
            </a:r>
            <a:r>
              <a:rPr lang="en-US" sz="2600" dirty="0" err="1" smtClean="0"/>
              <a:t>Abhyas</a:t>
            </a:r>
            <a:r>
              <a:rPr lang="en-US" sz="2600" dirty="0" smtClean="0"/>
              <a:t> and </a:t>
            </a:r>
            <a:r>
              <a:rPr lang="en-US" sz="2600" dirty="0" err="1" smtClean="0"/>
              <a:t>Aatam</a:t>
            </a:r>
            <a:r>
              <a:rPr lang="en-US" sz="2600" dirty="0" smtClean="0"/>
              <a:t> </a:t>
            </a:r>
            <a:r>
              <a:rPr lang="en-US" sz="2600" dirty="0" err="1" smtClean="0"/>
              <a:t>Nirbhar</a:t>
            </a:r>
            <a:r>
              <a:rPr lang="en-US" sz="2600" dirty="0" smtClean="0"/>
              <a:t> which have been running from 2015. As per the rule, a person who has joined one NGO cannot join any other NGO at the same time.</a:t>
            </a:r>
          </a:p>
          <a:p>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0"/>
            <a:endParaRPr lang="en-US" sz="2000" dirty="0" smtClean="0"/>
          </a:p>
          <a:p>
            <a:pPr lvl="0"/>
            <a:endParaRPr lang="en-US" sz="2000" dirty="0" smtClean="0"/>
          </a:p>
          <a:p>
            <a:pPr lvl="0"/>
            <a:endParaRPr lang="en-US" sz="2800" dirty="0" smtClean="0"/>
          </a:p>
          <a:p>
            <a:pPr lvl="0"/>
            <a:r>
              <a:rPr lang="en-US" sz="2800" dirty="0" smtClean="0"/>
              <a:t>The total number of new volunteers who joined </a:t>
            </a:r>
            <a:r>
              <a:rPr lang="en-US" sz="2800" dirty="0" err="1" smtClean="0"/>
              <a:t>Aatam</a:t>
            </a:r>
            <a:r>
              <a:rPr lang="en-US" sz="2800" dirty="0" smtClean="0"/>
              <a:t> </a:t>
            </a:r>
            <a:r>
              <a:rPr lang="en-US" sz="2800" dirty="0" err="1" smtClean="0"/>
              <a:t>Nirbhar</a:t>
            </a:r>
            <a:r>
              <a:rPr lang="en-US" sz="2800" dirty="0" smtClean="0"/>
              <a:t> from 2018 to 2020 is what percent more than the average number of new volunteers who joined </a:t>
            </a:r>
            <a:r>
              <a:rPr lang="en-US" sz="2800" dirty="0" err="1" smtClean="0"/>
              <a:t>Paribhasha</a:t>
            </a:r>
            <a:r>
              <a:rPr lang="en-US" sz="2800" dirty="0" smtClean="0"/>
              <a:t> during the same period of time?</a:t>
            </a:r>
          </a:p>
          <a:p>
            <a:pPr lvl="0"/>
            <a:r>
              <a:rPr lang="en-US" sz="2800" dirty="0" smtClean="0"/>
              <a:t>40%   b) 45%  c) 50%  d) 100%</a:t>
            </a:r>
            <a:endParaRPr lang="en-US" sz="2800" dirty="0"/>
          </a:p>
        </p:txBody>
      </p:sp>
      <p:graphicFrame>
        <p:nvGraphicFramePr>
          <p:cNvPr id="4" name="Chart 3"/>
          <p:cNvGraphicFramePr/>
          <p:nvPr/>
        </p:nvGraphicFramePr>
        <p:xfrm>
          <a:off x="685800" y="1524000"/>
          <a:ext cx="80010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986581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553200"/>
          </a:xfrm>
        </p:spPr>
        <p:txBody>
          <a:bodyPr>
            <a:normAutofit fontScale="77500" lnSpcReduction="20000"/>
          </a:bodyPr>
          <a:lstStyle/>
          <a:p>
            <a:r>
              <a:rPr lang="en-US" sz="2600" dirty="0" smtClean="0"/>
              <a:t>The table below shows the number of new volunteers who joined different NGO’s. </a:t>
            </a:r>
            <a:r>
              <a:rPr lang="en-US" sz="2600" dirty="0" err="1" smtClean="0"/>
              <a:t>Prayas</a:t>
            </a:r>
            <a:r>
              <a:rPr lang="en-US" sz="2600" dirty="0" smtClean="0"/>
              <a:t>, </a:t>
            </a:r>
            <a:r>
              <a:rPr lang="en-US" sz="2600" dirty="0" err="1" smtClean="0"/>
              <a:t>Paribhasa</a:t>
            </a:r>
            <a:r>
              <a:rPr lang="en-US" sz="2600" dirty="0" smtClean="0"/>
              <a:t>, </a:t>
            </a:r>
            <a:r>
              <a:rPr lang="en-US" sz="2600" dirty="0" err="1" smtClean="0"/>
              <a:t>Abhyas</a:t>
            </a:r>
            <a:r>
              <a:rPr lang="en-US" sz="2600" dirty="0" smtClean="0"/>
              <a:t> and </a:t>
            </a:r>
            <a:r>
              <a:rPr lang="en-US" sz="2600" dirty="0" err="1" smtClean="0"/>
              <a:t>Aatam</a:t>
            </a:r>
            <a:r>
              <a:rPr lang="en-US" sz="2600" dirty="0" smtClean="0"/>
              <a:t> </a:t>
            </a:r>
            <a:r>
              <a:rPr lang="en-US" sz="2600" dirty="0" err="1" smtClean="0"/>
              <a:t>Nirbhar</a:t>
            </a:r>
            <a:r>
              <a:rPr lang="en-US" sz="2600" dirty="0" smtClean="0"/>
              <a:t> which have been running from 2015. As per the rule, a person who has joined one NGO cannot join any other NGO at the same time.</a:t>
            </a:r>
          </a:p>
          <a:p>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0"/>
            <a:endParaRPr lang="en-US" sz="2000" dirty="0" smtClean="0"/>
          </a:p>
          <a:p>
            <a:pPr lvl="0"/>
            <a:endParaRPr lang="en-US" sz="2000" dirty="0" smtClean="0"/>
          </a:p>
          <a:p>
            <a:pPr lvl="0"/>
            <a:endParaRPr lang="en-US" sz="2800" dirty="0" smtClean="0"/>
          </a:p>
          <a:p>
            <a:pPr lvl="0"/>
            <a:endParaRPr lang="en-US" sz="2800" dirty="0" smtClean="0"/>
          </a:p>
          <a:p>
            <a:pPr lvl="0"/>
            <a:r>
              <a:rPr lang="en-US" sz="2800" dirty="0" smtClean="0"/>
              <a:t>If average number of hours for which the volunteers at </a:t>
            </a:r>
            <a:r>
              <a:rPr lang="en-US" sz="2800" dirty="0" err="1" smtClean="0"/>
              <a:t>Paribhasa</a:t>
            </a:r>
            <a:r>
              <a:rPr lang="en-US" sz="2800" dirty="0" smtClean="0"/>
              <a:t> worked was 2 hours more than the average number of hours for which the volunteers at </a:t>
            </a:r>
            <a:r>
              <a:rPr lang="en-US" sz="2800" dirty="0" err="1" smtClean="0"/>
              <a:t>Abhyas</a:t>
            </a:r>
            <a:r>
              <a:rPr lang="en-US" sz="2800" dirty="0" smtClean="0"/>
              <a:t> worked . Then how many number of hours volunteers at </a:t>
            </a:r>
            <a:r>
              <a:rPr lang="en-US" sz="2800" dirty="0" err="1" smtClean="0"/>
              <a:t>Paribhasa</a:t>
            </a:r>
            <a:r>
              <a:rPr lang="en-US" sz="2800" dirty="0" smtClean="0"/>
              <a:t> worked more than the volunteers  at </a:t>
            </a:r>
            <a:r>
              <a:rPr lang="en-US" sz="2800" dirty="0" err="1" smtClean="0"/>
              <a:t>Abhyas</a:t>
            </a:r>
            <a:r>
              <a:rPr lang="en-US" sz="2800" dirty="0" smtClean="0"/>
              <a:t> in 2020 ?</a:t>
            </a:r>
          </a:p>
          <a:p>
            <a:pPr lvl="0"/>
            <a:r>
              <a:rPr lang="en-US" sz="2800" dirty="0" smtClean="0"/>
              <a:t>10 hours    b) 110 hours   c) 100 hours  d) cannot be determined</a:t>
            </a:r>
            <a:endParaRPr lang="en-US" sz="2800" dirty="0"/>
          </a:p>
        </p:txBody>
      </p:sp>
      <p:graphicFrame>
        <p:nvGraphicFramePr>
          <p:cNvPr id="4" name="Chart 3"/>
          <p:cNvGraphicFramePr/>
          <p:nvPr/>
        </p:nvGraphicFramePr>
        <p:xfrm>
          <a:off x="609600" y="1371600"/>
          <a:ext cx="80010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83707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lstStyle/>
          <a:p>
            <a:r>
              <a:rPr lang="en-US" dirty="0" smtClean="0"/>
              <a:t>SET - 10</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4876800"/>
            <a:ext cx="8534400" cy="1981200"/>
          </a:xfrm>
        </p:spPr>
        <p:txBody>
          <a:bodyPr>
            <a:normAutofit fontScale="77500" lnSpcReduction="20000"/>
          </a:bodyPr>
          <a:lstStyle/>
          <a:p>
            <a:r>
              <a:rPr lang="en-US" dirty="0" smtClean="0"/>
              <a:t>Which of the following state(s) contribute(s) less than 10 per cent in the total rose production ?</a:t>
            </a:r>
          </a:p>
          <a:p>
            <a:r>
              <a:rPr lang="en-US" dirty="0" smtClean="0"/>
              <a:t>(a) Only Rajasthan		(b) Rajasthan, Karnataka</a:t>
            </a:r>
            <a:endParaRPr lang="en-US" sz="3600" dirty="0" smtClean="0"/>
          </a:p>
          <a:p>
            <a:r>
              <a:rPr lang="en-US" dirty="0" smtClean="0"/>
              <a:t>(c)  Rajasthan, Karnataka, Haryana	</a:t>
            </a:r>
          </a:p>
          <a:p>
            <a:r>
              <a:rPr lang="en-US" dirty="0" smtClean="0"/>
              <a:t>(d) Rajasthan, </a:t>
            </a:r>
            <a:r>
              <a:rPr lang="en-US" dirty="0" err="1" smtClean="0"/>
              <a:t>karnataka</a:t>
            </a:r>
            <a:r>
              <a:rPr lang="en-US" dirty="0" smtClean="0"/>
              <a:t>, Haryana and Gujarat</a:t>
            </a:r>
            <a:endParaRPr lang="en-US" dirty="0"/>
          </a:p>
        </p:txBody>
      </p:sp>
      <p:pic>
        <p:nvPicPr>
          <p:cNvPr id="3074" name="Picture 2"/>
          <p:cNvPicPr>
            <a:picLocks noChangeAspect="1" noChangeArrowheads="1"/>
          </p:cNvPicPr>
          <p:nvPr/>
        </p:nvPicPr>
        <p:blipFill>
          <a:blip r:embed="rId2"/>
          <a:srcRect/>
          <a:stretch>
            <a:fillRect/>
          </a:stretch>
        </p:blipFill>
        <p:spPr bwMode="auto">
          <a:xfrm>
            <a:off x="228600" y="457200"/>
            <a:ext cx="86106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4876800"/>
            <a:ext cx="8534400" cy="1981200"/>
          </a:xfrm>
        </p:spPr>
        <p:txBody>
          <a:bodyPr>
            <a:normAutofit/>
          </a:bodyPr>
          <a:lstStyle/>
          <a:p>
            <a:pPr>
              <a:buNone/>
            </a:pPr>
            <a:r>
              <a:rPr lang="en-US" dirty="0" smtClean="0"/>
              <a:t>By what percentage rose production of other states is more than that of the Maharashtra ? (a)   25	(b)   30	(c)   20	(d) 15</a:t>
            </a:r>
            <a:endParaRPr lang="en-US" dirty="0"/>
          </a:p>
        </p:txBody>
      </p:sp>
      <p:pic>
        <p:nvPicPr>
          <p:cNvPr id="3074" name="Picture 2"/>
          <p:cNvPicPr>
            <a:picLocks noChangeAspect="1" noChangeArrowheads="1"/>
          </p:cNvPicPr>
          <p:nvPr/>
        </p:nvPicPr>
        <p:blipFill>
          <a:blip r:embed="rId2"/>
          <a:srcRect/>
          <a:stretch>
            <a:fillRect/>
          </a:stretch>
        </p:blipFill>
        <p:spPr bwMode="auto">
          <a:xfrm>
            <a:off x="228600" y="457200"/>
            <a:ext cx="86106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4876800"/>
            <a:ext cx="8534400" cy="1981200"/>
          </a:xfrm>
        </p:spPr>
        <p:txBody>
          <a:bodyPr>
            <a:normAutofit/>
          </a:bodyPr>
          <a:lstStyle/>
          <a:p>
            <a:r>
              <a:rPr lang="en-US" dirty="0" smtClean="0"/>
              <a:t>What is the approximate average production of roses (in thousands) across all the states ? </a:t>
            </a:r>
          </a:p>
          <a:p>
            <a:r>
              <a:rPr lang="en-US" dirty="0" smtClean="0"/>
              <a:t>(a)   21	(b)   20	(c)   19	(d) 18</a:t>
            </a:r>
            <a:endParaRPr lang="en-US" dirty="0"/>
          </a:p>
        </p:txBody>
      </p:sp>
      <p:pic>
        <p:nvPicPr>
          <p:cNvPr id="3074" name="Picture 2"/>
          <p:cNvPicPr>
            <a:picLocks noChangeAspect="1" noChangeArrowheads="1"/>
          </p:cNvPicPr>
          <p:nvPr/>
        </p:nvPicPr>
        <p:blipFill>
          <a:blip r:embed="rId2"/>
          <a:srcRect/>
          <a:stretch>
            <a:fillRect/>
          </a:stretch>
        </p:blipFill>
        <p:spPr bwMode="auto">
          <a:xfrm>
            <a:off x="228600" y="457200"/>
            <a:ext cx="86106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4876800"/>
            <a:ext cx="8763000" cy="1752600"/>
          </a:xfrm>
        </p:spPr>
        <p:txBody>
          <a:bodyPr>
            <a:normAutofit lnSpcReduction="10000"/>
          </a:bodyPr>
          <a:lstStyle/>
          <a:p>
            <a:pPr marL="514350" indent="-514350">
              <a:buAutoNum type="arabicPeriod"/>
            </a:pPr>
            <a:r>
              <a:rPr lang="en-US" sz="2800" dirty="0" smtClean="0"/>
              <a:t>Find the ratio of total marks scored by all four students together in Hindi to total marks scored by all four students together in Science.</a:t>
            </a:r>
          </a:p>
          <a:p>
            <a:pPr marL="514350" indent="-514350">
              <a:buNone/>
            </a:pPr>
            <a:r>
              <a:rPr lang="en-US" sz="2800" dirty="0" smtClean="0"/>
              <a:t> a) 5 : 6	b) 6 : 5	c) 1 : 1	d)57 : 50</a:t>
            </a:r>
            <a:endParaRPr lang="en-US" sz="2800" dirty="0"/>
          </a:p>
        </p:txBody>
      </p:sp>
      <p:pic>
        <p:nvPicPr>
          <p:cNvPr id="2051" name="Picture 3"/>
          <p:cNvPicPr>
            <a:picLocks noChangeAspect="1" noChangeArrowheads="1"/>
          </p:cNvPicPr>
          <p:nvPr/>
        </p:nvPicPr>
        <p:blipFill>
          <a:blip r:embed="rId2"/>
          <a:srcRect/>
          <a:stretch>
            <a:fillRect/>
          </a:stretch>
        </p:blipFill>
        <p:spPr bwMode="auto">
          <a:xfrm>
            <a:off x="304801" y="0"/>
            <a:ext cx="8682012" cy="48768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57480" y="2687760"/>
              <a:ext cx="8286840" cy="3831120"/>
            </p14:xfrm>
          </p:contentPart>
        </mc:Choice>
        <mc:Fallback>
          <p:pic>
            <p:nvPicPr>
              <p:cNvPr id="4" name="Ink 3"/>
              <p:cNvPicPr/>
              <p:nvPr/>
            </p:nvPicPr>
            <p:blipFill>
              <a:blip r:embed="rId4"/>
              <a:stretch>
                <a:fillRect/>
              </a:stretch>
            </p:blipFill>
            <p:spPr>
              <a:xfrm>
                <a:off x="348120" y="2678400"/>
                <a:ext cx="8305560" cy="3849840"/>
              </a:xfrm>
              <a:prstGeom prst="rect">
                <a:avLst/>
              </a:prstGeom>
            </p:spPr>
          </p:pic>
        </mc:Fallback>
      </mc:AlternateContent>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4876800"/>
            <a:ext cx="8534400" cy="1981200"/>
          </a:xfrm>
        </p:spPr>
        <p:txBody>
          <a:bodyPr>
            <a:normAutofit/>
          </a:bodyPr>
          <a:lstStyle/>
          <a:p>
            <a:r>
              <a:rPr lang="en-US" dirty="0" smtClean="0"/>
              <a:t>Approximately what percentage of the total rose </a:t>
            </a:r>
            <a:r>
              <a:rPr lang="en-US" dirty="0" err="1" smtClean="0"/>
              <a:t>producation</a:t>
            </a:r>
            <a:r>
              <a:rPr lang="en-US" dirty="0" smtClean="0"/>
              <a:t> is shared by the other states</a:t>
            </a:r>
          </a:p>
          <a:p>
            <a:r>
              <a:rPr lang="en-US" dirty="0" smtClean="0"/>
              <a:t> (a)   10	(b)   20	(c)   30	(d) 40</a:t>
            </a:r>
            <a:endParaRPr lang="en-US" dirty="0"/>
          </a:p>
        </p:txBody>
      </p:sp>
      <p:pic>
        <p:nvPicPr>
          <p:cNvPr id="3074" name="Picture 2"/>
          <p:cNvPicPr>
            <a:picLocks noChangeAspect="1" noChangeArrowheads="1"/>
          </p:cNvPicPr>
          <p:nvPr/>
        </p:nvPicPr>
        <p:blipFill>
          <a:blip r:embed="rId2"/>
          <a:srcRect/>
          <a:stretch>
            <a:fillRect/>
          </a:stretch>
        </p:blipFill>
        <p:spPr bwMode="auto">
          <a:xfrm>
            <a:off x="228600" y="457200"/>
            <a:ext cx="86106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4876800"/>
            <a:ext cx="8534400" cy="1981200"/>
          </a:xfrm>
        </p:spPr>
        <p:txBody>
          <a:bodyPr>
            <a:normAutofit fontScale="85000" lnSpcReduction="20000"/>
          </a:bodyPr>
          <a:lstStyle/>
          <a:p>
            <a:r>
              <a:rPr lang="en-US" dirty="0" smtClean="0"/>
              <a:t>If total percentage contribution of the states having production of roses below twenty thousand is considered, which of the following statements is true ?</a:t>
            </a:r>
          </a:p>
          <a:p>
            <a:r>
              <a:rPr lang="en-US" dirty="0" smtClean="0"/>
              <a:t>(a) It is little above 40%	(b) If is exactly 35%</a:t>
            </a:r>
          </a:p>
          <a:p>
            <a:pPr lvl="0"/>
            <a:r>
              <a:rPr lang="en-US" dirty="0" smtClean="0"/>
              <a:t>It is below 35%	(d) None of these</a:t>
            </a:r>
            <a:endParaRPr lang="en-US" dirty="0"/>
          </a:p>
        </p:txBody>
      </p:sp>
      <p:pic>
        <p:nvPicPr>
          <p:cNvPr id="3074" name="Picture 2"/>
          <p:cNvPicPr>
            <a:picLocks noChangeAspect="1" noChangeArrowheads="1"/>
          </p:cNvPicPr>
          <p:nvPr/>
        </p:nvPicPr>
        <p:blipFill>
          <a:blip r:embed="rId2"/>
          <a:srcRect/>
          <a:stretch>
            <a:fillRect/>
          </a:stretch>
        </p:blipFill>
        <p:spPr bwMode="auto">
          <a:xfrm>
            <a:off x="228600" y="457200"/>
            <a:ext cx="86106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lstStyle/>
          <a:p>
            <a:r>
              <a:rPr lang="en-US" dirty="0" smtClean="0"/>
              <a:t>SET - 11</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57200" y="5105400"/>
            <a:ext cx="8229600" cy="1477963"/>
          </a:xfrm>
        </p:spPr>
        <p:txBody>
          <a:bodyPr>
            <a:normAutofit fontScale="77500" lnSpcReduction="20000"/>
          </a:bodyPr>
          <a:lstStyle/>
          <a:p>
            <a:pPr lvl="0"/>
            <a:r>
              <a:rPr lang="en-US" dirty="0" smtClean="0"/>
              <a:t>In which of the following years was the percentage increase in population of State ‘A’ from the preceding (given) year the maximum ?</a:t>
            </a:r>
          </a:p>
          <a:p>
            <a:r>
              <a:rPr lang="en-US" dirty="0" smtClean="0"/>
              <a:t>(a)   2006	(b) 2008	(c) 2010	(d) 2012</a:t>
            </a:r>
          </a:p>
          <a:p>
            <a:endParaRPr lang="en-US" dirty="0"/>
          </a:p>
        </p:txBody>
      </p:sp>
      <p:pic>
        <p:nvPicPr>
          <p:cNvPr id="2050" name="Picture 2"/>
          <p:cNvPicPr>
            <a:picLocks noChangeAspect="1" noChangeArrowheads="1"/>
          </p:cNvPicPr>
          <p:nvPr/>
        </p:nvPicPr>
        <p:blipFill>
          <a:blip r:embed="rId2"/>
          <a:srcRect/>
          <a:stretch>
            <a:fillRect/>
          </a:stretch>
        </p:blipFill>
        <p:spPr bwMode="auto">
          <a:xfrm>
            <a:off x="228600" y="304800"/>
            <a:ext cx="845820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57200" y="5105400"/>
            <a:ext cx="8229600" cy="1752600"/>
          </a:xfrm>
        </p:spPr>
        <p:txBody>
          <a:bodyPr>
            <a:normAutofit fontScale="92500" lnSpcReduction="20000"/>
          </a:bodyPr>
          <a:lstStyle/>
          <a:p>
            <a:pPr lvl="0"/>
            <a:r>
              <a:rPr lang="en-US" dirty="0" smtClean="0"/>
              <a:t>What was the average population of state ‘C’ for all the given years (in millions) ?</a:t>
            </a:r>
          </a:p>
          <a:p>
            <a:r>
              <a:rPr lang="en-US" dirty="0" smtClean="0"/>
              <a:t>(a)  50 (5/6)	(b) 60 (2/3)	(c) 55 (3/5)	</a:t>
            </a:r>
          </a:p>
          <a:p>
            <a:r>
              <a:rPr lang="en-US" dirty="0" smtClean="0"/>
              <a:t>(d) 62 (3/5)</a:t>
            </a:r>
          </a:p>
          <a:p>
            <a:endParaRPr lang="en-US" dirty="0"/>
          </a:p>
        </p:txBody>
      </p:sp>
      <p:pic>
        <p:nvPicPr>
          <p:cNvPr id="2050" name="Picture 2"/>
          <p:cNvPicPr>
            <a:picLocks noChangeAspect="1" noChangeArrowheads="1"/>
          </p:cNvPicPr>
          <p:nvPr/>
        </p:nvPicPr>
        <p:blipFill>
          <a:blip r:embed="rId2"/>
          <a:srcRect/>
          <a:stretch>
            <a:fillRect/>
          </a:stretch>
        </p:blipFill>
        <p:spPr bwMode="auto">
          <a:xfrm>
            <a:off x="228600" y="304800"/>
            <a:ext cx="845820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57200" y="5105400"/>
            <a:ext cx="8229600" cy="1477963"/>
          </a:xfrm>
        </p:spPr>
        <p:txBody>
          <a:bodyPr>
            <a:normAutofit fontScale="92500" lnSpcReduction="10000"/>
          </a:bodyPr>
          <a:lstStyle/>
          <a:p>
            <a:pPr lvl="0"/>
            <a:r>
              <a:rPr lang="en-US" dirty="0" smtClean="0"/>
              <a:t>What is the ratio of the average population of three states in 2004 to that in 2008 ?</a:t>
            </a:r>
          </a:p>
          <a:p>
            <a:r>
              <a:rPr lang="en-US" dirty="0" smtClean="0"/>
              <a:t>(a) 1 : 2	(b) 2 : 3	(c) 12 : 23	(d) 13 : 24</a:t>
            </a:r>
          </a:p>
          <a:p>
            <a:endParaRPr lang="en-US" dirty="0"/>
          </a:p>
        </p:txBody>
      </p:sp>
      <p:pic>
        <p:nvPicPr>
          <p:cNvPr id="2050" name="Picture 2"/>
          <p:cNvPicPr>
            <a:picLocks noChangeAspect="1" noChangeArrowheads="1"/>
          </p:cNvPicPr>
          <p:nvPr/>
        </p:nvPicPr>
        <p:blipFill>
          <a:blip r:embed="rId2"/>
          <a:srcRect/>
          <a:stretch>
            <a:fillRect/>
          </a:stretch>
        </p:blipFill>
        <p:spPr bwMode="auto">
          <a:xfrm>
            <a:off x="228600" y="304800"/>
            <a:ext cx="845820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57200" y="5105400"/>
            <a:ext cx="8229600" cy="1752600"/>
          </a:xfrm>
        </p:spPr>
        <p:txBody>
          <a:bodyPr>
            <a:normAutofit fontScale="92500" lnSpcReduction="20000"/>
          </a:bodyPr>
          <a:lstStyle/>
          <a:p>
            <a:pPr lvl="0"/>
            <a:r>
              <a:rPr lang="en-US" dirty="0" smtClean="0"/>
              <a:t>What was the ratio of average population of state ‘B’ for 2006, 2008 and 2010 to that of state ‘C’ for these three years ? </a:t>
            </a:r>
          </a:p>
          <a:p>
            <a:pPr lvl="0"/>
            <a:r>
              <a:rPr lang="en-US" dirty="0" smtClean="0"/>
              <a:t>(a) 5 : 7	(b) 25 : 28	(c) 7 : 9	(d) 15 : 19</a:t>
            </a:r>
          </a:p>
          <a:p>
            <a:endParaRPr lang="en-US" dirty="0"/>
          </a:p>
        </p:txBody>
      </p:sp>
      <p:pic>
        <p:nvPicPr>
          <p:cNvPr id="2050" name="Picture 2"/>
          <p:cNvPicPr>
            <a:picLocks noChangeAspect="1" noChangeArrowheads="1"/>
          </p:cNvPicPr>
          <p:nvPr/>
        </p:nvPicPr>
        <p:blipFill>
          <a:blip r:embed="rId2"/>
          <a:srcRect/>
          <a:stretch>
            <a:fillRect/>
          </a:stretch>
        </p:blipFill>
        <p:spPr bwMode="auto">
          <a:xfrm>
            <a:off x="228600" y="304800"/>
            <a:ext cx="845820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0" y="5105400"/>
            <a:ext cx="9144000" cy="1477963"/>
          </a:xfrm>
        </p:spPr>
        <p:txBody>
          <a:bodyPr>
            <a:normAutofit fontScale="92500" lnSpcReduction="10000"/>
          </a:bodyPr>
          <a:lstStyle/>
          <a:p>
            <a:pPr lvl="0"/>
            <a:r>
              <a:rPr lang="en-US" dirty="0" smtClean="0"/>
              <a:t>What is the percentage increase in total population of the three states from 2010 to 2014 ?</a:t>
            </a:r>
          </a:p>
          <a:p>
            <a:pPr lvl="0"/>
            <a:r>
              <a:rPr lang="en-US" dirty="0" smtClean="0"/>
              <a:t>(a)  30(2/3)	(b) 30(1/3) 	(c) 33(2/3) 	(d) 33(1/3)</a:t>
            </a:r>
          </a:p>
          <a:p>
            <a:endParaRPr lang="en-US" dirty="0"/>
          </a:p>
        </p:txBody>
      </p:sp>
      <p:pic>
        <p:nvPicPr>
          <p:cNvPr id="2050" name="Picture 2"/>
          <p:cNvPicPr>
            <a:picLocks noChangeAspect="1" noChangeArrowheads="1"/>
          </p:cNvPicPr>
          <p:nvPr/>
        </p:nvPicPr>
        <p:blipFill>
          <a:blip r:embed="rId2"/>
          <a:srcRect/>
          <a:stretch>
            <a:fillRect/>
          </a:stretch>
        </p:blipFill>
        <p:spPr bwMode="auto">
          <a:xfrm>
            <a:off x="228600" y="304800"/>
            <a:ext cx="8458200" cy="46482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THANK YOU</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4876800"/>
            <a:ext cx="8763000" cy="1752600"/>
          </a:xfrm>
        </p:spPr>
        <p:txBody>
          <a:bodyPr>
            <a:normAutofit/>
          </a:bodyPr>
          <a:lstStyle/>
          <a:p>
            <a:pPr marL="514350" indent="-514350">
              <a:buAutoNum type="arabicPeriod"/>
            </a:pPr>
            <a:r>
              <a:rPr lang="en-US" sz="2800" dirty="0" smtClean="0"/>
              <a:t>Total marks scored by Paul are how much more/less than total marks scored by </a:t>
            </a:r>
            <a:r>
              <a:rPr lang="en-US" sz="2800" dirty="0" err="1" smtClean="0"/>
              <a:t>Neeraj</a:t>
            </a:r>
            <a:r>
              <a:rPr lang="en-US" sz="2800" dirty="0" smtClean="0"/>
              <a:t>? </a:t>
            </a:r>
          </a:p>
          <a:p>
            <a:pPr marL="514350" indent="-514350">
              <a:buNone/>
            </a:pPr>
            <a:r>
              <a:rPr lang="en-US" sz="2800" dirty="0" smtClean="0"/>
              <a:t> a) 70		b) 60		c) 40		d)50</a:t>
            </a:r>
            <a:endParaRPr lang="en-US" sz="2800" dirty="0"/>
          </a:p>
        </p:txBody>
      </p:sp>
      <p:pic>
        <p:nvPicPr>
          <p:cNvPr id="2051" name="Picture 3"/>
          <p:cNvPicPr>
            <a:picLocks noChangeAspect="1" noChangeArrowheads="1"/>
          </p:cNvPicPr>
          <p:nvPr/>
        </p:nvPicPr>
        <p:blipFill>
          <a:blip r:embed="rId2"/>
          <a:srcRect/>
          <a:stretch>
            <a:fillRect/>
          </a:stretch>
        </p:blipFill>
        <p:spPr bwMode="auto">
          <a:xfrm>
            <a:off x="304801" y="0"/>
            <a:ext cx="8682012" cy="48768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214720" y="2696760"/>
              <a:ext cx="6921000" cy="3554280"/>
            </p14:xfrm>
          </p:contentPart>
        </mc:Choice>
        <mc:Fallback>
          <p:pic>
            <p:nvPicPr>
              <p:cNvPr id="4" name="Ink 3"/>
              <p:cNvPicPr/>
              <p:nvPr/>
            </p:nvPicPr>
            <p:blipFill>
              <a:blip r:embed="rId4"/>
              <a:stretch>
                <a:fillRect/>
              </a:stretch>
            </p:blipFill>
            <p:spPr>
              <a:xfrm>
                <a:off x="2205360" y="2687400"/>
                <a:ext cx="6939720" cy="357300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4876800"/>
            <a:ext cx="8763000" cy="1752600"/>
          </a:xfrm>
        </p:spPr>
        <p:txBody>
          <a:bodyPr>
            <a:normAutofit/>
          </a:bodyPr>
          <a:lstStyle/>
          <a:p>
            <a:pPr marL="514350" indent="-514350">
              <a:buAutoNum type="arabicPeriod"/>
            </a:pPr>
            <a:r>
              <a:rPr lang="en-US" sz="2800" dirty="0" smtClean="0"/>
              <a:t>If maximum marks for each subject are 100 then find what percentage of total marks is obtained by Sandy.</a:t>
            </a:r>
          </a:p>
          <a:p>
            <a:pPr marL="514350" indent="-514350">
              <a:buNone/>
            </a:pPr>
            <a:r>
              <a:rPr lang="en-US" sz="2800" dirty="0" smtClean="0"/>
              <a:t> a) 64.25%	b) 61.25%	c) 67.25%	d)70.25%</a:t>
            </a:r>
            <a:endParaRPr lang="en-US" sz="2800" dirty="0"/>
          </a:p>
        </p:txBody>
      </p:sp>
      <p:pic>
        <p:nvPicPr>
          <p:cNvPr id="2051" name="Picture 3"/>
          <p:cNvPicPr>
            <a:picLocks noChangeAspect="1" noChangeArrowheads="1"/>
          </p:cNvPicPr>
          <p:nvPr/>
        </p:nvPicPr>
        <p:blipFill>
          <a:blip r:embed="rId2"/>
          <a:srcRect/>
          <a:stretch>
            <a:fillRect/>
          </a:stretch>
        </p:blipFill>
        <p:spPr bwMode="auto">
          <a:xfrm>
            <a:off x="304801" y="0"/>
            <a:ext cx="8682012" cy="48768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071800" y="4196880"/>
              <a:ext cx="6787080" cy="2098800"/>
            </p14:xfrm>
          </p:contentPart>
        </mc:Choice>
        <mc:Fallback>
          <p:pic>
            <p:nvPicPr>
              <p:cNvPr id="4" name="Ink 3"/>
              <p:cNvPicPr/>
              <p:nvPr/>
            </p:nvPicPr>
            <p:blipFill>
              <a:blip r:embed="rId4"/>
              <a:stretch>
                <a:fillRect/>
              </a:stretch>
            </p:blipFill>
            <p:spPr>
              <a:xfrm>
                <a:off x="2062440" y="4187520"/>
                <a:ext cx="6805800" cy="2117520"/>
              </a:xfrm>
              <a:prstGeom prst="rect">
                <a:avLst/>
              </a:prstGeom>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2133600"/>
          </a:xfrm>
        </p:spPr>
        <p:txBody>
          <a:bodyPr>
            <a:normAutofit/>
          </a:bodyPr>
          <a:lstStyle/>
          <a:p>
            <a:r>
              <a:rPr lang="en-US" dirty="0" smtClean="0"/>
              <a:t>LINE GRAPH</a:t>
            </a:r>
            <a:br>
              <a:rPr lang="en-US" dirty="0" smtClean="0"/>
            </a:br>
            <a:r>
              <a:rPr lang="en-US" dirty="0" smtClean="0"/>
              <a:t>(SET – 2)</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265E03CBA32D47A94E32B1A5044F52" ma:contentTypeVersion="8" ma:contentTypeDescription="Create a new document." ma:contentTypeScope="" ma:versionID="de00cce4c7f035961ea19b4fb705f094">
  <xsd:schema xmlns:xsd="http://www.w3.org/2001/XMLSchema" xmlns:xs="http://www.w3.org/2001/XMLSchema" xmlns:p="http://schemas.microsoft.com/office/2006/metadata/properties" xmlns:ns2="9fe5b37c-fa32-4028-92b1-0b83a3b5fe34" targetNamespace="http://schemas.microsoft.com/office/2006/metadata/properties" ma:root="true" ma:fieldsID="ff206d09f6aebb806965d892ce9770c1" ns2:_="">
    <xsd:import namespace="9fe5b37c-fa32-4028-92b1-0b83a3b5fe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e5b37c-fa32-4028-92b1-0b83a3b5fe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3BE972-3C23-4459-811F-3D55197F3237}"/>
</file>

<file path=customXml/itemProps2.xml><?xml version="1.0" encoding="utf-8"?>
<ds:datastoreItem xmlns:ds="http://schemas.openxmlformats.org/officeDocument/2006/customXml" ds:itemID="{03C06234-D810-4324-B2BD-55048998C9AC}"/>
</file>

<file path=customXml/itemProps3.xml><?xml version="1.0" encoding="utf-8"?>
<ds:datastoreItem xmlns:ds="http://schemas.openxmlformats.org/officeDocument/2006/customXml" ds:itemID="{D8AA3146-D29F-4C5D-8FC3-1D032273AE3F}"/>
</file>

<file path=docProps/app.xml><?xml version="1.0" encoding="utf-8"?>
<Properties xmlns="http://schemas.openxmlformats.org/officeDocument/2006/extended-properties" xmlns:vt="http://schemas.openxmlformats.org/officeDocument/2006/docPropsVTypes">
  <TotalTime>909</TotalTime>
  <Words>1357</Words>
  <Application>Microsoft Office PowerPoint</Application>
  <PresentationFormat>On-screen Show (4:3)</PresentationFormat>
  <Paragraphs>153</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DATA INTERPRETATION</vt:lpstr>
      <vt:lpstr>PowerPoint Presentation</vt:lpstr>
      <vt:lpstr>Ex 1: Marks scored by A is 50 and marks scored by B is 40. Then (i) A is what % more than B? (ii) B is what % less than A? (iii) A is what % of B? (iv) B is what % of A?</vt:lpstr>
      <vt:lpstr>TABLE CHART (SET – 1)</vt:lpstr>
      <vt:lpstr>PowerPoint Presentation</vt:lpstr>
      <vt:lpstr>PowerPoint Presentation</vt:lpstr>
      <vt:lpstr>PowerPoint Presentation</vt:lpstr>
      <vt:lpstr>PowerPoint Presentation</vt:lpstr>
      <vt:lpstr>LINE GRAPH (SET – 2)</vt:lpstr>
      <vt:lpstr>PowerPoint Presentation</vt:lpstr>
      <vt:lpstr>PowerPoint Presentation</vt:lpstr>
      <vt:lpstr>PowerPoint Presentation</vt:lpstr>
      <vt:lpstr>PowerPoint Presentation</vt:lpstr>
      <vt:lpstr>PowerPoint Presentation</vt:lpstr>
      <vt:lpstr>PowerPoint Presentation</vt:lpstr>
      <vt:lpstr>PIE CHART (SET – 3)</vt:lpstr>
      <vt:lpstr>PowerPoint Presentation</vt:lpstr>
      <vt:lpstr>PowerPoint Presentation</vt:lpstr>
      <vt:lpstr>PowerPoint Presentation</vt:lpstr>
      <vt:lpstr>PowerPoint Presentation</vt:lpstr>
      <vt:lpstr>PowerPoint Presentation</vt:lpstr>
      <vt:lpstr>BAR GRAPH (SET - 4)</vt:lpstr>
      <vt:lpstr>PowerPoint Presentation</vt:lpstr>
      <vt:lpstr>PowerPoint Presentation</vt:lpstr>
      <vt:lpstr>PowerPoint Presentation</vt:lpstr>
      <vt:lpstr>PowerPoint Presentation</vt:lpstr>
      <vt:lpstr>PowerPoint Presentation</vt:lpstr>
      <vt:lpstr>MIX DI (PI and Table) (SET – 5)</vt:lpstr>
      <vt:lpstr>PowerPoint Presentation</vt:lpstr>
      <vt:lpstr>PowerPoint Presentation</vt:lpstr>
      <vt:lpstr>PowerPoint Presentation</vt:lpstr>
      <vt:lpstr>PowerPoint Presentation</vt:lpstr>
      <vt:lpstr>PowerPoint Presentation</vt:lpstr>
      <vt:lpstr>PowerPoint Presentation</vt:lpstr>
      <vt:lpstr>MIX DI (Line and Table) (SET – 6)</vt:lpstr>
      <vt:lpstr>PowerPoint Presentation</vt:lpstr>
      <vt:lpstr>PowerPoint Presentation</vt:lpstr>
      <vt:lpstr>PowerPoint Presentation</vt:lpstr>
      <vt:lpstr>PowerPoint Presentation</vt:lpstr>
      <vt:lpstr>PowerPoint Presentation</vt:lpstr>
      <vt:lpstr>SET - 7</vt:lpstr>
      <vt:lpstr>Following pie-chart shows the annual expenditure of two private companies.</vt:lpstr>
      <vt:lpstr>Following pie-chart shows the annual expenditure of two private companies.</vt:lpstr>
      <vt:lpstr>Following pie-chart shows the annual expenditure of two private companies.</vt:lpstr>
      <vt:lpstr>SET - 8</vt:lpstr>
      <vt:lpstr>PowerPoint Presentation</vt:lpstr>
      <vt:lpstr>PowerPoint Presentation</vt:lpstr>
      <vt:lpstr>PowerPoint Presentation</vt:lpstr>
      <vt:lpstr>PowerPoint Presentation</vt:lpstr>
      <vt:lpstr>PowerPoint Presentation</vt:lpstr>
      <vt:lpstr>SET - 9</vt:lpstr>
      <vt:lpstr>PowerPoint Presentation</vt:lpstr>
      <vt:lpstr>PowerPoint Presentation</vt:lpstr>
      <vt:lpstr>PowerPoint Presentation</vt:lpstr>
      <vt:lpstr>PowerPoint Presentation</vt:lpstr>
      <vt:lpstr>SET - 10</vt:lpstr>
      <vt:lpstr>PowerPoint Presentation</vt:lpstr>
      <vt:lpstr>PowerPoint Presentation</vt:lpstr>
      <vt:lpstr>PowerPoint Presentation</vt:lpstr>
      <vt:lpstr>PowerPoint Presentation</vt:lpstr>
      <vt:lpstr>PowerPoint Presentation</vt:lpstr>
      <vt:lpstr>SET - 11</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INTERPRETATION</dc:title>
  <dc:creator>Avenger</dc:creator>
  <cp:lastModifiedBy>lenovo</cp:lastModifiedBy>
  <cp:revision>79</cp:revision>
  <dcterms:created xsi:type="dcterms:W3CDTF">2021-06-26T13:32:33Z</dcterms:created>
  <dcterms:modified xsi:type="dcterms:W3CDTF">2025-01-11T14:45:35Z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0x01010097265E03CBA32D47A94E32B1A5044F52</vt:lpwstr>
  </property>
</Properties>
</file>